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1" r:id="rId3"/>
    <p:sldId id="257" r:id="rId4"/>
    <p:sldId id="262" r:id="rId5"/>
    <p:sldId id="264" r:id="rId6"/>
    <p:sldId id="263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61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116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935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56721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0837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7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68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8179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96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36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24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098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302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307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86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351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514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BB72-5C22-4A1C-A334-C1C9249B660C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687A4-611E-41B9-B9CF-1CAE9E0379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3236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6.wdp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6.wdp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11" Type="http://schemas.microsoft.com/office/2007/relationships/hdphoto" Target="../media/hdphoto5.wdp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Интерактивная-дидактическая «</a:t>
            </a:r>
            <a:r>
              <a:rPr lang="ru-RU" smtClean="0"/>
              <a:t>Составь герб»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</a:t>
            </a:r>
            <a:r>
              <a:rPr lang="ru-RU" dirty="0" smtClean="0"/>
              <a:t>: М.А. Божко</a:t>
            </a:r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230660" y="6359611"/>
            <a:ext cx="387178" cy="37070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683741" y="6359611"/>
            <a:ext cx="395416" cy="37070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57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8886" y="148280"/>
            <a:ext cx="8410834" cy="601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Выберите правильную форму герба России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23825" y="6359611"/>
            <a:ext cx="428625" cy="370702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674391" y="6359611"/>
            <a:ext cx="387178" cy="37070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83510" y="6359611"/>
            <a:ext cx="395416" cy="37070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5032" y="1145060"/>
            <a:ext cx="2307707" cy="23077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0562" y="2725471"/>
            <a:ext cx="2739593" cy="38194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7978" y="1145060"/>
            <a:ext cx="3060567" cy="37029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5992" y="3452767"/>
            <a:ext cx="3421702" cy="31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27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C 0.06901 4.44444E-6 0.125 0.05601 0.125 0.125 C 0.125 0.19398 0.06901 0.25 2.08333E-7 0.25 C -0.06901 0.25 -0.125 0.19398 -0.125 0.125 C -0.125 0.05601 -0.06901 4.44444E-6 2.08333E-7 4.44444E-6 Z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117" y="273136"/>
            <a:ext cx="849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Выберите правильный фон герба России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2927" y="1372199"/>
            <a:ext cx="1883705" cy="22790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6724" y="4451264"/>
            <a:ext cx="1883704" cy="22790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3510" y="3886799"/>
            <a:ext cx="1883704" cy="2279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1849" y="1372199"/>
            <a:ext cx="1883703" cy="2279049"/>
          </a:xfrm>
          <a:prstGeom prst="rect">
            <a:avLst/>
          </a:prstGeom>
        </p:spPr>
      </p:pic>
      <p:sp>
        <p:nvSpPr>
          <p:cNvPr id="8" name="Управляющая кнопка: домой 7">
            <a:hlinkClick r:id="" action="ppaction://hlinkshowjump?jump=endshow" highlightClick="1"/>
          </p:cNvPr>
          <p:cNvSpPr/>
          <p:nvPr/>
        </p:nvSpPr>
        <p:spPr>
          <a:xfrm>
            <a:off x="674391" y="6359611"/>
            <a:ext cx="387178" cy="37070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1183510" y="6359611"/>
            <a:ext cx="395416" cy="37070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23825" y="6359611"/>
            <a:ext cx="428625" cy="370702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3796" b="96560" l="2609" r="96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081" y="3669610"/>
            <a:ext cx="3403397" cy="31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40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51549 -0.002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8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244" y="1290894"/>
            <a:ext cx="3015246" cy="3648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07" b="52286"/>
          <a:stretch/>
        </p:blipFill>
        <p:spPr>
          <a:xfrm>
            <a:off x="826553" y="1405155"/>
            <a:ext cx="2569598" cy="26227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0117" y="273136"/>
            <a:ext cx="849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Выберите правильного орла с герба России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7903" b="70711" l="36888" r="62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886" t="27332" r="36123" b="26358"/>
          <a:stretch/>
        </p:blipFill>
        <p:spPr>
          <a:xfrm>
            <a:off x="2914176" y="3893317"/>
            <a:ext cx="2929903" cy="28380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>
                        <a14:foregroundMark x1="46673" y1="35182" x2="47652" y2="37782"/>
                        <a14:foregroundMark x1="63601" y1="43154" x2="62622" y2="44367"/>
                        <a14:foregroundMark x1="55479" y1="45927" x2="55577" y2="46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73" t="12460" r="29148" b="12737"/>
          <a:stretch/>
        </p:blipFill>
        <p:spPr>
          <a:xfrm>
            <a:off x="5132172" y="1321011"/>
            <a:ext cx="2833817" cy="27910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372" b="95374" l="4674" r="977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4481" y="3477264"/>
            <a:ext cx="3895198" cy="3569187"/>
          </a:xfrm>
          <a:prstGeom prst="rect">
            <a:avLst/>
          </a:prstGeom>
        </p:spPr>
      </p:pic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123825" y="6359611"/>
            <a:ext cx="428625" cy="370702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" action="ppaction://hlinkshowjump?jump=endshow" highlightClick="1"/>
          </p:cNvPr>
          <p:cNvSpPr/>
          <p:nvPr/>
        </p:nvSpPr>
        <p:spPr>
          <a:xfrm>
            <a:off x="674391" y="6359611"/>
            <a:ext cx="387178" cy="37070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183510" y="6359611"/>
            <a:ext cx="395416" cy="37070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03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0.65989 0.032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5" y="164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1424" y="275924"/>
            <a:ext cx="8050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Выберите правильный образ святого на Российском гербе</a:t>
            </a:r>
            <a:endParaRPr lang="ru-RU" sz="3200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123825" y="6359611"/>
            <a:ext cx="428625" cy="370702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674391" y="6359611"/>
            <a:ext cx="387178" cy="37070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1183510" y="6359611"/>
            <a:ext cx="395416" cy="37070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244" y="1290894"/>
            <a:ext cx="3015246" cy="3648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07" b="52286"/>
          <a:stretch/>
        </p:blipFill>
        <p:spPr>
          <a:xfrm>
            <a:off x="8833068" y="1606264"/>
            <a:ext cx="2569598" cy="26227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6176" y="3726122"/>
            <a:ext cx="1000265" cy="11145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5531" y="2860729"/>
            <a:ext cx="681412" cy="8653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550" y="2248420"/>
            <a:ext cx="677007" cy="8665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254" b="97390" l="5109" r="978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159" y="3989273"/>
            <a:ext cx="3189757" cy="29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1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007 L 0.35026 -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5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11424" y="275924"/>
            <a:ext cx="8050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Выберите правильный цвет образа святого на Российском гербе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0244" y="1290894"/>
            <a:ext cx="3015246" cy="3648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607" b="52286"/>
          <a:stretch/>
        </p:blipFill>
        <p:spPr>
          <a:xfrm>
            <a:off x="8833068" y="1606264"/>
            <a:ext cx="2569598" cy="26227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4000" b="70375" l="39875" r="6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01" t="41088" r="36441" b="29524"/>
          <a:stretch/>
        </p:blipFill>
        <p:spPr>
          <a:xfrm>
            <a:off x="3053418" y="2343976"/>
            <a:ext cx="778017" cy="870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04" t="46123" r="46821" b="40135"/>
          <a:stretch/>
        </p:blipFill>
        <p:spPr>
          <a:xfrm>
            <a:off x="4469364" y="3638939"/>
            <a:ext cx="699795" cy="9423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3162" b="61989" l="44397" r="56034">
                        <a14:foregroundMark x1="48707" y1="53996" x2="48707" y2="53996"/>
                        <a14:foregroundMark x1="46121" y1="59325" x2="46121" y2="59325"/>
                        <a14:foregroundMark x1="47414" y1="59503" x2="47414" y2="59503"/>
                        <a14:foregroundMark x1="48420" y1="59503" x2="48420" y2="59503"/>
                        <a14:foregroundMark x1="49569" y1="60036" x2="49569" y2="60036"/>
                        <a14:foregroundMark x1="49856" y1="60568" x2="49856" y2="60568"/>
                        <a14:foregroundMark x1="50144" y1="60924" x2="50144" y2="60924"/>
                        <a14:foregroundMark x1="45546" y1="58615" x2="45546" y2="58615"/>
                        <a14:foregroundMark x1="45402" y1="57904" x2="45402" y2="57904"/>
                        <a14:foregroundMark x1="54454" y1="47247" x2="54454" y2="47247"/>
                        <a14:foregroundMark x1="54598" y1="47425" x2="54598" y2="47425"/>
                        <a14:foregroundMark x1="54454" y1="46892" x2="54454" y2="46892"/>
                        <a14:foregroundMark x1="54741" y1="46892" x2="54741" y2="46892"/>
                        <a14:foregroundMark x1="52586" y1="46714" x2="52586" y2="46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08" t="41302" r="43104" b="36604"/>
          <a:stretch/>
        </p:blipFill>
        <p:spPr>
          <a:xfrm>
            <a:off x="5902568" y="2186849"/>
            <a:ext cx="867748" cy="1184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305" b="96441" l="4022" r="96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878" y="2934173"/>
            <a:ext cx="3882697" cy="3557732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23825" y="6359611"/>
            <a:ext cx="428625" cy="370702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" action="ppaction://hlinkshowjump?jump=endshow" highlightClick="1"/>
          </p:cNvPr>
          <p:cNvSpPr/>
          <p:nvPr/>
        </p:nvSpPr>
        <p:spPr>
          <a:xfrm>
            <a:off x="674391" y="6359611"/>
            <a:ext cx="387178" cy="37070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83510" y="6359611"/>
            <a:ext cx="395416" cy="370702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3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0.31081 0.032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1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123825" y="6359611"/>
            <a:ext cx="428625" cy="370702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домой 2">
            <a:hlinkClick r:id="" action="ppaction://hlinkshowjump?jump=endshow" highlightClick="1"/>
          </p:cNvPr>
          <p:cNvSpPr/>
          <p:nvPr/>
        </p:nvSpPr>
        <p:spPr>
          <a:xfrm>
            <a:off x="674391" y="6359611"/>
            <a:ext cx="387178" cy="370702"/>
          </a:xfrm>
          <a:prstGeom prst="actionButtonHo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3044" y="670180"/>
            <a:ext cx="349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Молодцы!</a:t>
            </a:r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9226" y="2101343"/>
            <a:ext cx="3431074" cy="41511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44556" y1="54889" x2="40556" y2="64778"/>
                        <a14:foregroundMark x1="40556" y1="65444" x2="49889" y2="66000"/>
                        <a14:foregroundMark x1="49889" y1="66000" x2="46667" y2="49000"/>
                        <a14:foregroundMark x1="44222" y1="55000" x2="46444" y2="49333"/>
                        <a14:foregroundMark x1="44889" y1="54667" x2="47667" y2="54889"/>
                        <a14:foregroundMark x1="47778" y1="54889" x2="47889" y2="63778"/>
                        <a14:foregroundMark x1="47889" y1="63667" x2="41889" y2="6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6885" y="2604997"/>
            <a:ext cx="2771901" cy="27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68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235</TotalTime>
  <Words>43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Damask</vt:lpstr>
      <vt:lpstr>Интерактивная-дидактическая «Составь герб»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«Собери герб России»</dc:title>
  <dc:creator>Марина Александровна Божко</dc:creator>
  <cp:lastModifiedBy>МАРИНА Б</cp:lastModifiedBy>
  <cp:revision>28</cp:revision>
  <dcterms:created xsi:type="dcterms:W3CDTF">2021-04-01T16:17:42Z</dcterms:created>
  <dcterms:modified xsi:type="dcterms:W3CDTF">2024-11-29T02:17:22Z</dcterms:modified>
</cp:coreProperties>
</file>