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7" r:id="rId8"/>
    <p:sldId id="279" r:id="rId9"/>
    <p:sldId id="268" r:id="rId10"/>
    <p:sldId id="277" r:id="rId11"/>
    <p:sldId id="270" r:id="rId12"/>
    <p:sldId id="271" r:id="rId13"/>
    <p:sldId id="272" r:id="rId14"/>
    <p:sldId id="273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audio" Target="../media/audio1.wav"/><Relationship Id="rId7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image" Target="../media/image20.jpeg"/><Relationship Id="rId10" Type="http://schemas.openxmlformats.org/officeDocument/2006/relationships/slide" Target="slide17.xml"/><Relationship Id="rId4" Type="http://schemas.openxmlformats.org/officeDocument/2006/relationships/slide" Target="slide12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3"/>
            <a:ext cx="7923241" cy="25717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Виртуальная экскурсия «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г т Суходол Самарской области, в котором я живу»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8.userapi.com/c205128/v205128296/8b75c/kjHN3EGP5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128588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Аллея в память о ликвидаторах Чернобыльской АЭС</a:t>
            </a:r>
          </a:p>
        </p:txBody>
      </p:sp>
      <p:pic>
        <p:nvPicPr>
          <p:cNvPr id="9220" name="Picture 4" descr="https://media.britishhardwood.co.uk/media/catalog/product/cache/2/image/1800x/040ec09b1e35df139433887a97daa66f/p/r/prodzoomimg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714456"/>
            <a:ext cx="2286016" cy="2000264"/>
          </a:xfrm>
          <a:prstGeom prst="rect">
            <a:avLst/>
          </a:prstGeom>
          <a:noFill/>
        </p:spPr>
      </p:pic>
      <p:pic>
        <p:nvPicPr>
          <p:cNvPr id="9222" name="Picture 6" descr="https://im0-tub-ru.yandex.net/i?id=a31b097e057b97b46c042446ab22f9c0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89498"/>
            <a:ext cx="2281567" cy="1810940"/>
          </a:xfrm>
          <a:prstGeom prst="rect">
            <a:avLst/>
          </a:prstGeom>
          <a:noFill/>
        </p:spPr>
      </p:pic>
      <p:pic>
        <p:nvPicPr>
          <p:cNvPr id="9224" name="Picture 8" descr="https://marusin-sad.com/img/work/nomencl/a_8513_15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357694"/>
            <a:ext cx="2214578" cy="2173863"/>
          </a:xfrm>
          <a:prstGeom prst="rect">
            <a:avLst/>
          </a:prstGeom>
          <a:noFill/>
        </p:spPr>
      </p:pic>
      <p:pic>
        <p:nvPicPr>
          <p:cNvPr id="9226" name="Picture 10" descr="https://herbalpedia.ru/wp-content/uploads/2016/04/ryabina-odinoch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270450"/>
            <a:ext cx="2413065" cy="214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64.userapi.com/c847121/v847121190/1f8048/i8b80IcHE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неизвестному солдату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14282" y="21429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</a:t>
            </a:r>
            <a:endParaRPr lang="ru-RU" dirty="0"/>
          </a:p>
        </p:txBody>
      </p:sp>
      <p:pic>
        <p:nvPicPr>
          <p:cNvPr id="6146" name="Picture 2" descr="https://sun9-26.userapi.com/c824410/v824410554/d267f/jUvfbeY5Y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27350"/>
            <a:ext cx="3000396" cy="1992450"/>
          </a:xfrm>
          <a:prstGeom prst="rect">
            <a:avLst/>
          </a:prstGeom>
          <a:noFill/>
        </p:spPr>
      </p:pic>
      <p:pic>
        <p:nvPicPr>
          <p:cNvPr id="6148" name="Picture 4" descr="https://sun9-68.userapi.com/c824410/v824410554/d264d/GHzGVXRg8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3734" y="1214422"/>
            <a:ext cx="2820232" cy="1857388"/>
          </a:xfrm>
          <a:prstGeom prst="rect">
            <a:avLst/>
          </a:prstGeom>
          <a:noFill/>
        </p:spPr>
      </p:pic>
      <p:pic>
        <p:nvPicPr>
          <p:cNvPr id="5" name="Picture 6" descr="https://sun9-20.userapi.com/c841221/v841221870/7bde6/ihSYtdElt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285860"/>
            <a:ext cx="2797008" cy="1857388"/>
          </a:xfrm>
          <a:prstGeom prst="rect">
            <a:avLst/>
          </a:prstGeom>
          <a:noFill/>
        </p:spPr>
      </p:pic>
      <p:pic>
        <p:nvPicPr>
          <p:cNvPr id="6" name="Picture 4" descr="https://sun9-34.userapi.com/c848736/v848736149/6e7c9/MmjK-58h3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9" y="4500570"/>
            <a:ext cx="2797007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Победы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sun9-45.userapi.com/c847121/v847121190/1f80d4/QO8qFnji3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1000108"/>
            <a:ext cx="2911435" cy="1928826"/>
          </a:xfrm>
          <a:prstGeom prst="rect">
            <a:avLst/>
          </a:prstGeom>
          <a:noFill/>
        </p:spPr>
      </p:pic>
      <p:pic>
        <p:nvPicPr>
          <p:cNvPr id="5124" name="Picture 4" descr="https://sun9-38.userapi.com/c845016/v845016493/57ebc/0zk4YAr2DM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72008"/>
            <a:ext cx="2797009" cy="1857388"/>
          </a:xfrm>
          <a:prstGeom prst="rect">
            <a:avLst/>
          </a:prstGeom>
          <a:noFill/>
        </p:spPr>
      </p:pic>
      <p:pic>
        <p:nvPicPr>
          <p:cNvPr id="5126" name="Picture 6" descr="https://sun9-20.userapi.com/c841221/v841221870/7bde6/ihSYtdElt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071546"/>
            <a:ext cx="2797009" cy="1857388"/>
          </a:xfrm>
          <a:prstGeom prst="rect">
            <a:avLst/>
          </a:prstGeom>
          <a:noFill/>
        </p:spPr>
      </p:pic>
      <p:pic>
        <p:nvPicPr>
          <p:cNvPr id="6" name="Picture 4" descr="https://sun9-68.userapi.com/c824410/v824410554/d264d/GHzGVXRg8Z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572008"/>
            <a:ext cx="2820232" cy="1857388"/>
          </a:xfrm>
          <a:prstGeom prst="rect">
            <a:avLst/>
          </a:prstGeom>
          <a:noFill/>
        </p:spPr>
      </p:pic>
      <p:pic>
        <p:nvPicPr>
          <p:cNvPr id="7" name="Picture 2" descr="https://sun9-31.userapi.com/c848736/v848736977/6d2ba/CxVmFXNKCx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712936"/>
            <a:ext cx="2786082" cy="185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Медовый Спас</a:t>
            </a:r>
            <a:endParaRPr lang="ru-RU" dirty="0"/>
          </a:p>
        </p:txBody>
      </p:sp>
      <p:pic>
        <p:nvPicPr>
          <p:cNvPr id="4098" name="Picture 2" descr="https://sun9-31.userapi.com/c848736/v848736977/6d2ba/CxVmFXNKCx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643446"/>
            <a:ext cx="3071834" cy="2039889"/>
          </a:xfrm>
          <a:prstGeom prst="rect">
            <a:avLst/>
          </a:prstGeom>
          <a:noFill/>
        </p:spPr>
      </p:pic>
      <p:pic>
        <p:nvPicPr>
          <p:cNvPr id="4100" name="Picture 4" descr="https://sun9-34.userapi.com/c848736/v848736149/6e7c9/MmjK-58h3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214422"/>
            <a:ext cx="2904584" cy="1928826"/>
          </a:xfrm>
          <a:prstGeom prst="rect">
            <a:avLst/>
          </a:prstGeom>
          <a:noFill/>
        </p:spPr>
      </p:pic>
      <p:pic>
        <p:nvPicPr>
          <p:cNvPr id="5" name="Picture 2" descr="https://sun9-45.userapi.com/c847121/v847121190/1f80d4/QO8qFnji3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3234928" cy="2143140"/>
          </a:xfrm>
          <a:prstGeom prst="rect">
            <a:avLst/>
          </a:prstGeom>
          <a:noFill/>
        </p:spPr>
      </p:pic>
      <p:pic>
        <p:nvPicPr>
          <p:cNvPr id="6" name="Picture 2" descr="https://sun9-26.userapi.com/c824410/v824410554/d267f/jUvfbeY5Ym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214422"/>
            <a:ext cx="3000396" cy="199245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214282" y="21429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altay/1595534/2a0000016d629ef65fb59811d23f02837004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3571482" cy="2382150"/>
          </a:xfrm>
          <a:prstGeom prst="rect">
            <a:avLst/>
          </a:prstGeom>
          <a:noFill/>
        </p:spPr>
      </p:pic>
      <p:pic>
        <p:nvPicPr>
          <p:cNvPr id="2052" name="Picture 4" descr="https://samara-tr.gazprom.ru/d/story/bd/189/rgqwme9bdj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536376" cy="2000264"/>
          </a:xfrm>
          <a:prstGeom prst="rect">
            <a:avLst/>
          </a:prstGeom>
          <a:noFill/>
        </p:spPr>
      </p:pic>
      <p:pic>
        <p:nvPicPr>
          <p:cNvPr id="2054" name="Picture 6" descr="https://st.vkonline.ru/image/b7572585-b417-4337-b328-0148b6c952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14554"/>
            <a:ext cx="3756915" cy="2500330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8215338" y="214290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dn.playbuzz.com/cdn/5b5e04d3-cbce-4dde-90bd-6afdb02f6fb6/19a01dd2-53d5-4c79-826c-a80fe2122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714884"/>
            <a:ext cx="2643206" cy="1982405"/>
          </a:xfrm>
          <a:prstGeom prst="rect">
            <a:avLst/>
          </a:prstGeom>
          <a:noFill/>
        </p:spPr>
      </p:pic>
      <p:pic>
        <p:nvPicPr>
          <p:cNvPr id="1026" name="Picture 2" descr="https://cdn.playbuzz.com/cdn/5b5e04d3-cbce-4dde-90bd-6afdb02f6fb6/0532ba02-2e27-42ef-9399-adada5f177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626761" cy="1970071"/>
          </a:xfrm>
          <a:prstGeom prst="rect">
            <a:avLst/>
          </a:prstGeom>
          <a:noFill/>
        </p:spPr>
      </p:pic>
      <p:pic>
        <p:nvPicPr>
          <p:cNvPr id="1028" name="Picture 4" descr="https://cdn.playbuzz.com/cdn/5b5e04d3-cbce-4dde-90bd-6afdb02f6fb6/1f592424-4991-4031-9de7-eb8d5797c8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428868"/>
            <a:ext cx="2643206" cy="1982405"/>
          </a:xfrm>
          <a:prstGeom prst="rect">
            <a:avLst/>
          </a:prstGeom>
          <a:noFill/>
        </p:spPr>
      </p:pic>
      <p:pic>
        <p:nvPicPr>
          <p:cNvPr id="1030" name="Picture 6" descr="https://cdn.playbuzz.com/cdn/5b5e04d3-cbce-4dde-90bd-6afdb02f6fb6/28a2adf1-859f-42b3-8fb2-0490b602b83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14290"/>
            <a:ext cx="2690830" cy="2018123"/>
          </a:xfrm>
          <a:prstGeom prst="rect">
            <a:avLst/>
          </a:prstGeom>
          <a:noFill/>
        </p:spPr>
      </p:pic>
      <p:pic>
        <p:nvPicPr>
          <p:cNvPr id="1034" name="Picture 10" descr="https://cdn.playbuzz.com/cdn/5b5e04d3-cbce-4dde-90bd-6afdb02f6fb6/abd1ec7e-257b-4c96-afab-70194084fa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375289"/>
            <a:ext cx="2643206" cy="1982405"/>
          </a:xfrm>
          <a:prstGeom prst="rect">
            <a:avLst/>
          </a:prstGeom>
          <a:noFill/>
        </p:spPr>
      </p:pic>
      <p:pic>
        <p:nvPicPr>
          <p:cNvPr id="1036" name="Picture 12" descr="https://cdn.playbuzz.com/cdn/5b5e04d3-cbce-4dde-90bd-6afdb02f6fb6/ae4d4784-a39b-4bc5-979c-b0170f10899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661222"/>
            <a:ext cx="2630475" cy="1975944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3071802" y="0"/>
            <a:ext cx="500066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5276 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4882 0.34653 " pathEditMode="relative" ptsTypes="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50399 -0.65116 " pathEditMode="relative" ptsTypes="AA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857364"/>
            <a:ext cx="7115196" cy="235745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elentur.com.ua/wp-content/uploads/2019/08/150b9da93b543614647c4b9ec6e50c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Суходол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54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Флаг Суходола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s://upload.wikimedia.org/wikipedia/commons/a/a3/Suchodol_fl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14950"/>
            <a:ext cx="2140536" cy="1421339"/>
          </a:xfrm>
          <a:prstGeom prst="rect">
            <a:avLst/>
          </a:prstGeom>
          <a:noFill/>
        </p:spPr>
      </p:pic>
      <p:pic>
        <p:nvPicPr>
          <p:cNvPr id="18438" name="Picture 6" descr="https://biograf.academic.ru/pictures/wiki/files/70/Flag_of_Isaklinsky_rayon_%28Samara_oblast%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357298"/>
            <a:ext cx="2073719" cy="1382047"/>
          </a:xfrm>
          <a:prstGeom prst="rect">
            <a:avLst/>
          </a:prstGeom>
          <a:noFill/>
        </p:spPr>
      </p:pic>
      <p:pic>
        <p:nvPicPr>
          <p:cNvPr id="18440" name="Picture 8" descr="https://1330.ru/images/watermarked/1/detailed/3/24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285860"/>
            <a:ext cx="2333640" cy="1554205"/>
          </a:xfrm>
          <a:prstGeom prst="rect">
            <a:avLst/>
          </a:prstGeom>
          <a:noFill/>
        </p:spPr>
      </p:pic>
      <p:pic>
        <p:nvPicPr>
          <p:cNvPr id="18442" name="Picture 10" descr="https://upload.wikimedia.org/wikipedia/commons/9/92/Syzran_fla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357298"/>
            <a:ext cx="2194689" cy="1463126"/>
          </a:xfrm>
          <a:prstGeom prst="rect">
            <a:avLst/>
          </a:prstGeom>
          <a:noFill/>
        </p:spPr>
      </p:pic>
      <p:pic>
        <p:nvPicPr>
          <p:cNvPr id="18444" name="Picture 12" descr="https://upload.wikimedia.org/wikipedia/commons/7/74/Flag_of_Shentalinsky_ray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286104"/>
            <a:ext cx="2214578" cy="1476386"/>
          </a:xfrm>
          <a:prstGeom prst="rect">
            <a:avLst/>
          </a:prstGeom>
          <a:noFill/>
        </p:spPr>
      </p:pic>
      <p:pic>
        <p:nvPicPr>
          <p:cNvPr id="18446" name="Picture 14" descr="https://upload.wikimedia.org/wikipedia/commons/f/f6/Flag_of_Kinelsky_rayon_%28Samara_oblast%2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3357562"/>
            <a:ext cx="2143140" cy="1428760"/>
          </a:xfrm>
          <a:prstGeom prst="rect">
            <a:avLst/>
          </a:prstGeom>
          <a:noFill/>
        </p:spPr>
      </p:pic>
      <p:pic>
        <p:nvPicPr>
          <p:cNvPr id="18454" name="Picture 22" descr="http://pohr.ru/wps/wp-content/uploads/2013/02/%D0%94%D0%B5%D0%BF%D1%83%D1%82%D0%B0%D1%82%D1%8B-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5191693"/>
            <a:ext cx="2214578" cy="1380579"/>
          </a:xfrm>
          <a:prstGeom prst="rect">
            <a:avLst/>
          </a:prstGeom>
          <a:noFill/>
        </p:spPr>
      </p:pic>
      <p:pic>
        <p:nvPicPr>
          <p:cNvPr id="18456" name="Picture 24" descr="https://biograf.academic.ru/pictures/wiki/files/83/Syzransky_rayon_flag%2C_Samara_oblast%2C_Russi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3214686"/>
            <a:ext cx="2071702" cy="1463567"/>
          </a:xfrm>
          <a:prstGeom prst="rect">
            <a:avLst/>
          </a:prstGeom>
          <a:noFill/>
        </p:spPr>
      </p:pic>
      <p:pic>
        <p:nvPicPr>
          <p:cNvPr id="18460" name="Picture 28" descr="https://atributia.ru/upload/iblock/2a6/2a6188181c8030a973665ce7289af5ab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5143512"/>
            <a:ext cx="2108828" cy="140500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135729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357298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1357298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35756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342900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357562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28638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00364" y="528638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528638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9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Герб Суходола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072074"/>
            <a:ext cx="1268739" cy="1428760"/>
          </a:xfrm>
          <a:prstGeom prst="rect">
            <a:avLst/>
          </a:prstGeom>
          <a:noFill/>
        </p:spPr>
      </p:pic>
      <p:pic>
        <p:nvPicPr>
          <p:cNvPr id="19460" name="Picture 4" descr="http://biz.kryaradm.ru/wp-content/uploads/2017/08/0107ge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143512"/>
            <a:ext cx="1285884" cy="1571636"/>
          </a:xfrm>
          <a:prstGeom prst="rect">
            <a:avLst/>
          </a:prstGeom>
          <a:noFill/>
        </p:spPr>
      </p:pic>
      <p:pic>
        <p:nvPicPr>
          <p:cNvPr id="19462" name="Picture 6" descr="https://www.bankgorodov.ru/public/photos/coa/313882_b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1472" y="1071546"/>
            <a:ext cx="1312495" cy="1612896"/>
          </a:xfrm>
          <a:prstGeom prst="rect">
            <a:avLst/>
          </a:prstGeom>
          <a:noFill/>
        </p:spPr>
      </p:pic>
      <p:pic>
        <p:nvPicPr>
          <p:cNvPr id="19464" name="Picture 8" descr="https://www.bankgorodov.ru/public/photos/coa/Gerb-536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3000372"/>
            <a:ext cx="1214446" cy="1673861"/>
          </a:xfrm>
          <a:prstGeom prst="rect">
            <a:avLst/>
          </a:prstGeom>
          <a:noFill/>
        </p:spPr>
      </p:pic>
      <p:pic>
        <p:nvPicPr>
          <p:cNvPr id="19468" name="Picture 12" descr="https://risaykino.ru/wp-content/uploads/2019/07/5d1d629f532e13621eb781cf56cd5c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000372"/>
            <a:ext cx="1344206" cy="1500198"/>
          </a:xfrm>
          <a:prstGeom prst="rect">
            <a:avLst/>
          </a:prstGeom>
          <a:noFill/>
        </p:spPr>
      </p:pic>
      <p:pic>
        <p:nvPicPr>
          <p:cNvPr id="19472" name="Picture 16" descr="https://pandia.ru/text/82/616/images/img1_1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1071546"/>
            <a:ext cx="1285884" cy="1610079"/>
          </a:xfrm>
          <a:prstGeom prst="rect">
            <a:avLst/>
          </a:prstGeom>
          <a:noFill/>
        </p:spPr>
      </p:pic>
      <p:pic>
        <p:nvPicPr>
          <p:cNvPr id="19474" name="Picture 18" descr="https://allday1.com/imagedb/a1/1/d804a08084a8c3f5f0b159be9c8b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1071546"/>
            <a:ext cx="1334930" cy="1676672"/>
          </a:xfrm>
          <a:prstGeom prst="rect">
            <a:avLst/>
          </a:prstGeom>
          <a:noFill/>
        </p:spPr>
      </p:pic>
      <p:pic>
        <p:nvPicPr>
          <p:cNvPr id="19480" name="Picture 24" descr="http://www.raapa.ru/userfiles/images/gerb_samara_m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5072074"/>
            <a:ext cx="1343034" cy="16430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flipH="1">
            <a:off x="214281" y="1142984"/>
            <a:ext cx="2357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1214422"/>
            <a:ext cx="1651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1214422"/>
            <a:ext cx="357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3000372"/>
            <a:ext cx="35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3000372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5143512"/>
            <a:ext cx="357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51435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5000636"/>
            <a:ext cx="3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bs.twimg.com/media/DkyzmlbWwAAC49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51" y="1071546"/>
            <a:ext cx="3333773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714356"/>
            <a:ext cx="1643074" cy="4397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Центральная площадь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un9-58.userapi.com/c855436/v855436061/10077a/fOODtpt_Nxo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3548086" cy="2661064"/>
          </a:xfrm>
          <a:prstGeom prst="rect">
            <a:avLst/>
          </a:prstGeom>
          <a:noFill/>
        </p:spPr>
      </p:pic>
      <p:pic>
        <p:nvPicPr>
          <p:cNvPr id="8" name="Picture 2" descr="https://st.volga.news/image/w1400/d5e0e475-aeef-4465-95dd-016f337c368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342387"/>
            <a:ext cx="3571900" cy="2372761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20" y="3857628"/>
            <a:ext cx="3143272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ДК Нефтяник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https://pbs.twimg.com/media/Dj-cWlBW4AAg-QK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357694"/>
            <a:ext cx="3321867" cy="2357454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715008" y="3857628"/>
            <a:ext cx="3143272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Спорткомплекс «Олимп»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142844" y="142852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57150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Танцующий фонтан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www.profountain.ru/modules/gallery/uploads/profountain.ru/fontan_v_pgt_suhodol/fountain_suhodol_samarskaya_oblast.jpg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69"/>
            <a:ext cx="2473833" cy="19288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857232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500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928670"/>
            <a:ext cx="42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143380"/>
            <a:ext cx="500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143380"/>
            <a:ext cx="500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9" y="4143380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pic>
        <p:nvPicPr>
          <p:cNvPr id="12290" name="Picture 2" descr="https://res.cloudinary.com/account-travel/image/fetch/https:/independenttravelcats.com/wp-content/uploads/2019/01/Eiffel-Tower-Dre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166" y="857231"/>
            <a:ext cx="1927256" cy="2890885"/>
          </a:xfrm>
          <a:prstGeom prst="rect">
            <a:avLst/>
          </a:prstGeom>
          <a:noFill/>
        </p:spPr>
      </p:pic>
      <p:pic>
        <p:nvPicPr>
          <p:cNvPr id="12292" name="Picture 4" descr="https://wallpapershome.com/images/wallpapers/colosseum-5120x2880-rome-italy-travel-tourism-53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928670"/>
            <a:ext cx="2921020" cy="1643074"/>
          </a:xfrm>
          <a:prstGeom prst="rect">
            <a:avLst/>
          </a:prstGeom>
          <a:noFill/>
        </p:spPr>
      </p:pic>
      <p:pic>
        <p:nvPicPr>
          <p:cNvPr id="12294" name="Picture 6" descr="https://avatars.mds.yandex.net/get-pdb/236760/5aa5b93d-a3dc-4b3d-ba06-932f817467ac/s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4"/>
            <a:ext cx="2035983" cy="2714644"/>
          </a:xfrm>
          <a:prstGeom prst="rect">
            <a:avLst/>
          </a:prstGeom>
          <a:noFill/>
        </p:spPr>
      </p:pic>
      <p:pic>
        <p:nvPicPr>
          <p:cNvPr id="12296" name="Picture 8" descr="https://avatars.mds.yandex.net/get-districts/466422/2a000001630af79c8afa76fe25b21b5a1e28/optimiz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3" y="4071942"/>
            <a:ext cx="2803605" cy="1857388"/>
          </a:xfrm>
          <a:prstGeom prst="rect">
            <a:avLst/>
          </a:prstGeom>
          <a:noFill/>
        </p:spPr>
      </p:pic>
      <p:pic>
        <p:nvPicPr>
          <p:cNvPr id="12298" name="Picture 10" descr="http://fontan-montag.ru/product_img1/000017/75/a_big/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071942"/>
            <a:ext cx="2571792" cy="257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ergievsk.ru/ufiles-2015/image/2016/Avgust/mo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«Поклонный камень»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vatars.mds.yandex.net/get-pdb/1889668/293b090b-787b-4543-8a09-d8c93b1de639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27"/>
            <a:ext cx="3418858" cy="2571769"/>
          </a:xfrm>
          <a:prstGeom prst="rect">
            <a:avLst/>
          </a:prstGeom>
          <a:noFill/>
        </p:spPr>
      </p:pic>
      <p:pic>
        <p:nvPicPr>
          <p:cNvPr id="34820" name="Picture 4" descr="https://ds02.infourok.ru/uploads/ex/041d/00081a6c-8dacf78d/im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29066"/>
            <a:ext cx="3167086" cy="2714645"/>
          </a:xfrm>
          <a:prstGeom prst="rect">
            <a:avLst/>
          </a:prstGeom>
          <a:noFill/>
        </p:spPr>
      </p:pic>
      <p:pic>
        <p:nvPicPr>
          <p:cNvPr id="34822" name="Picture 6" descr="https://ds05.infourok.ru/uploads/ex/117c/0009875b-de8bc558/im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66"/>
            <a:ext cx="3333773" cy="2500330"/>
          </a:xfrm>
          <a:prstGeom prst="rect">
            <a:avLst/>
          </a:prstGeom>
          <a:noFill/>
        </p:spPr>
      </p:pic>
      <p:sp>
        <p:nvSpPr>
          <p:cNvPr id="34824" name="AutoShape 8" descr="https://ds04.infourok.ru/uploads/ex/0c53/0010738a-f8d9bf02/2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s://ds04.infourok.ru/uploads/ex/0c53/0010738a-f8d9bf02/2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8" name="Picture 12" descr="https://ds04.infourok.ru/uploads/ex/0c53/0010738a-f8d9bf02/2/img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964785"/>
            <a:ext cx="3571901" cy="26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нефтяникам в Суходоле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www.sergievsk.ru/ufiles/Image/News/2013/december/pamyatnik%20neftyannik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701036"/>
            <a:ext cx="1857388" cy="2964392"/>
          </a:xfrm>
          <a:prstGeom prst="rect">
            <a:avLst/>
          </a:prstGeom>
          <a:noFill/>
        </p:spPr>
      </p:pic>
      <p:pic>
        <p:nvPicPr>
          <p:cNvPr id="10242" name="Picture 2" descr="https://i.pinimg.com/736x/eb/98/9e/eb989e15c8f4e3c6e0f479f1fa188da1--alexander-pushkin-russian-litera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928670"/>
            <a:ext cx="1785950" cy="2620688"/>
          </a:xfrm>
          <a:prstGeom prst="rect">
            <a:avLst/>
          </a:prstGeom>
          <a:noFill/>
        </p:spPr>
      </p:pic>
      <p:pic>
        <p:nvPicPr>
          <p:cNvPr id="10244" name="Picture 4" descr="https://i.artfile.me/wallpaper/18-09-2016/2590x1834/pamyatnik-zhukovu-goroda---pamyatniki--s-1080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142984"/>
            <a:ext cx="3329229" cy="2357454"/>
          </a:xfrm>
          <a:prstGeom prst="rect">
            <a:avLst/>
          </a:prstGeom>
          <a:noFill/>
        </p:spPr>
      </p:pic>
      <p:pic>
        <p:nvPicPr>
          <p:cNvPr id="10246" name="Picture 6" descr="https://dostop.ru/wp-content/uploads/2016/09/pamyatnik-yuriyu-gagarinu-kalug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14818"/>
            <a:ext cx="3143273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79</Words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Суходол </vt:lpstr>
      <vt:lpstr>Флаг Суходола </vt:lpstr>
      <vt:lpstr>Герб Суходола </vt:lpstr>
      <vt:lpstr>Парк  </vt:lpstr>
      <vt:lpstr>Слайд 6</vt:lpstr>
      <vt:lpstr>«Поклонный камень»  </vt:lpstr>
      <vt:lpstr>Слайд 8</vt:lpstr>
      <vt:lpstr>Памятник нефтяникам в Суходоле </vt:lpstr>
      <vt:lpstr>Слайд 10</vt:lpstr>
      <vt:lpstr>Памятник неизвестному солдату</vt:lpstr>
      <vt:lpstr>Масленица</vt:lpstr>
      <vt:lpstr>День Победы </vt:lpstr>
      <vt:lpstr>Медовый Спас</vt:lpstr>
      <vt:lpstr>Слайд 15</vt:lpstr>
      <vt:lpstr>Слайд 16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63</cp:revision>
  <dcterms:created xsi:type="dcterms:W3CDTF">2020-03-01T05:05:02Z</dcterms:created>
  <dcterms:modified xsi:type="dcterms:W3CDTF">2020-03-02T17:03:21Z</dcterms:modified>
</cp:coreProperties>
</file>