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ntonic.ru/uploads/images/2016/05/11/img_573335ac634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    Бассейн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857356" y="357166"/>
            <a:ext cx="3143272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1000108"/>
            <a:ext cx="171451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643438" y="285728"/>
            <a:ext cx="2500330" cy="3286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57166"/>
            <a:ext cx="150019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s://i.iheart.com/v3/re/new_assets/598356d90c3bd940c6a4d1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6588" y="4071942"/>
            <a:ext cx="1075873" cy="714380"/>
          </a:xfrm>
          <a:prstGeom prst="rect">
            <a:avLst/>
          </a:prstGeom>
          <a:noFill/>
        </p:spPr>
      </p:pic>
      <p:pic>
        <p:nvPicPr>
          <p:cNvPr id="20484" name="Picture 4" descr="https://umitoy.ru/upload/iblock/9ff/9ff6abb0ff211e8b6af15574828bde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143380"/>
            <a:ext cx="983468" cy="642942"/>
          </a:xfrm>
          <a:prstGeom prst="rect">
            <a:avLst/>
          </a:prstGeom>
          <a:noFill/>
        </p:spPr>
      </p:pic>
      <p:pic>
        <p:nvPicPr>
          <p:cNvPr id="20486" name="Picture 6" descr="http://hozsecret.ru/d/e0256e7673a0b99308a5e17c11964f7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071942"/>
            <a:ext cx="714380" cy="714380"/>
          </a:xfrm>
          <a:prstGeom prst="rect">
            <a:avLst/>
          </a:prstGeom>
          <a:noFill/>
        </p:spPr>
      </p:pic>
      <p:sp>
        <p:nvSpPr>
          <p:cNvPr id="20488" name="AutoShape 8" descr="https://static.goods.ru/medias/images/837/100000586828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s://static.goods.ru/medias/images/837/100000586828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1502" y="5500702"/>
            <a:ext cx="1129324" cy="642942"/>
          </a:xfrm>
          <a:prstGeom prst="rect">
            <a:avLst/>
          </a:prstGeom>
          <a:noFill/>
        </p:spPr>
      </p:pic>
      <p:pic>
        <p:nvPicPr>
          <p:cNvPr id="20492" name="Picture 12" descr="https://i.yavitrina.ru/get-mpic/199079/img_id2932835685963876610/200x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5429264"/>
            <a:ext cx="785818" cy="785818"/>
          </a:xfrm>
          <a:prstGeom prst="rect">
            <a:avLst/>
          </a:prstGeom>
          <a:noFill/>
        </p:spPr>
      </p:pic>
      <p:pic>
        <p:nvPicPr>
          <p:cNvPr id="20494" name="Picture 14" descr="https://static.dochkisinochki.ru/upload/_catalog/f7/6c/16/GL000063610_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071942"/>
            <a:ext cx="785818" cy="842397"/>
          </a:xfrm>
          <a:prstGeom prst="rect">
            <a:avLst/>
          </a:prstGeom>
          <a:noFill/>
        </p:spPr>
      </p:pic>
      <p:pic>
        <p:nvPicPr>
          <p:cNvPr id="20496" name="Picture 16" descr="http://www.southernmadesimple.com/wp-content/uploads/2016/05/81m0ePUTLQL._SL1500_-1024x1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6804" y="5464134"/>
            <a:ext cx="750948" cy="750948"/>
          </a:xfrm>
          <a:prstGeom prst="rect">
            <a:avLst/>
          </a:prstGeom>
          <a:noFill/>
        </p:spPr>
      </p:pic>
      <p:pic>
        <p:nvPicPr>
          <p:cNvPr id="20498" name="Picture 18" descr="http://boltzbrands.com.au/media/catalog/product/cache/1/image/9df78eab33525d08d6e5fb8d27136e95/b/o/boltz-fin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5429264"/>
            <a:ext cx="928694" cy="659373"/>
          </a:xfrm>
          <a:prstGeom prst="rect">
            <a:avLst/>
          </a:prstGeom>
          <a:noFill/>
        </p:spPr>
      </p:pic>
      <p:pic>
        <p:nvPicPr>
          <p:cNvPr id="20500" name="Picture 20" descr="https://ae01.alicdn.com/kf/HTB1a_sELVXXXXbaXpXXq6xXFXXXk/Rubber-Inflatable-Ball-Kids-Pool-Swimming-Splash-Play-Party-Water-Game-Toys-Inflatable-Beach-Ball-23c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5429264"/>
            <a:ext cx="857256" cy="857256"/>
          </a:xfrm>
          <a:prstGeom prst="rect">
            <a:avLst/>
          </a:prstGeom>
          <a:noFill/>
        </p:spPr>
      </p:pic>
      <p:pic>
        <p:nvPicPr>
          <p:cNvPr id="20502" name="Picture 22" descr="https://www.subprof.com/257294/fluyd-micro-fiber-pro-towe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3" y="4143381"/>
            <a:ext cx="1118400" cy="57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92593E-6 L 0.02361 -0.53541 " pathEditMode="relative" ptsTypes="AA">
                                      <p:cBhvr>
                                        <p:cTn id="6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963E-6 L -0.19687 -0.44098 " pathEditMode="relative" ptsTypes="AA">
                                      <p:cBhvr>
                                        <p:cTn id="1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77778E-6 L 0.2283 -0.44097 " pathEditMode="relative" ptsTypes="AA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03704E-6 L 0.21268 -0.45161 " pathEditMode="relative" ptsTypes="AA">
                                      <p:cBhvr>
                                        <p:cTn id="21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9687 -0.33588 " pathEditMode="relative" ptsTypes="AA">
                                      <p:cBhvr>
                                        <p:cTn id="2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59259E-6 L 0.30712 -0.70347 " pathEditMode="relative" ptsTypes="AA">
                                      <p:cBhvr>
                                        <p:cTn id="31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22222E-6 L 0.29931 -0.36759 " pathEditMode="relative" ptsTypes="AA">
                                      <p:cBhvr>
                                        <p:cTn id="36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-0.06301 -0.55648 " pathEditMode="relative" ptsTypes="AA">
                                      <p:cBhvr>
                                        <p:cTn id="41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3073 -0.45138 " pathEditMode="relative" ptsTypes="AA">
                                      <p:cBhvr>
                                        <p:cTn id="4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07083 -0.53541 " pathEditMode="relative" ptsTypes="AA">
                                      <p:cBhvr>
                                        <p:cTn id="51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1aea99e8d48d5b3b71695bd6c20e781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66"/>
            <a:ext cx="1357298" cy="1357298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8ade2d6ed1153a15e9ec4917d92a96c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57166"/>
            <a:ext cx="1143008" cy="1143008"/>
          </a:xfrm>
          <a:prstGeom prst="rect">
            <a:avLst/>
          </a:prstGeom>
          <a:noFill/>
        </p:spPr>
      </p:pic>
      <p:pic>
        <p:nvPicPr>
          <p:cNvPr id="14342" name="Picture 6" descr="https://avatars.mds.yandex.net/get-marketpic/230810/market_NkkOdw9Rtu8ZlKJoFgvufg/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429132"/>
            <a:ext cx="1375307" cy="1265283"/>
          </a:xfrm>
          <a:prstGeom prst="rect">
            <a:avLst/>
          </a:prstGeom>
          <a:noFill/>
        </p:spPr>
      </p:pic>
      <p:pic>
        <p:nvPicPr>
          <p:cNvPr id="14344" name="Picture 8" descr="http://newbookshop.ru/pictures/10213853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928934"/>
            <a:ext cx="1411551" cy="1246870"/>
          </a:xfrm>
          <a:prstGeom prst="rect">
            <a:avLst/>
          </a:prstGeom>
          <a:noFill/>
        </p:spPr>
      </p:pic>
      <p:pic>
        <p:nvPicPr>
          <p:cNvPr id="14346" name="Picture 10" descr="https://avatars.mds.yandex.net/get-marketpic/224162/market_Fd1aD3BS9A3uuL0PQJukaw/or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57166"/>
            <a:ext cx="1589631" cy="1071570"/>
          </a:xfrm>
          <a:prstGeom prst="rect">
            <a:avLst/>
          </a:prstGeom>
          <a:noFill/>
        </p:spPr>
      </p:pic>
      <p:pic>
        <p:nvPicPr>
          <p:cNvPr id="14348" name="Picture 12" descr="https://volny.ru/wa-data/public/shop/products/31/75/7531/images/6308/6308.9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429132"/>
            <a:ext cx="1428760" cy="1225706"/>
          </a:xfrm>
          <a:prstGeom prst="rect">
            <a:avLst/>
          </a:prstGeom>
          <a:noFill/>
        </p:spPr>
      </p:pic>
      <p:pic>
        <p:nvPicPr>
          <p:cNvPr id="14350" name="Picture 14" descr="https://ivanovo.weekend-billiard.ru/upload/iblock/b2b/od0005w_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1285860"/>
            <a:ext cx="1355408" cy="1214446"/>
          </a:xfrm>
          <a:prstGeom prst="rect">
            <a:avLst/>
          </a:prstGeom>
          <a:noFill/>
        </p:spPr>
      </p:pic>
      <p:pic>
        <p:nvPicPr>
          <p:cNvPr id="14352" name="Picture 16" descr="https://avatars.mds.yandex.net/get-pdb/404799/1dcafa66-5bbe-40fc-94b5-d33fa762f61f/s12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1357298"/>
            <a:ext cx="1285884" cy="1285884"/>
          </a:xfrm>
          <a:prstGeom prst="rect">
            <a:avLst/>
          </a:prstGeom>
          <a:noFill/>
        </p:spPr>
      </p:pic>
      <p:pic>
        <p:nvPicPr>
          <p:cNvPr id="14354" name="Picture 18" descr="https://snpmarket.com/images/catalog/xl-110214-smartfon-prestigio-psp3471-wize-q3-black-5-9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20" y="2928934"/>
            <a:ext cx="1311257" cy="1311257"/>
          </a:xfrm>
          <a:prstGeom prst="rect">
            <a:avLst/>
          </a:prstGeom>
          <a:noFill/>
        </p:spPr>
      </p:pic>
      <p:pic>
        <p:nvPicPr>
          <p:cNvPr id="14356" name="Picture 20" descr="https://im0-tub-ru.yandex.net/i?id=fa4f3e31846bb9f466e90eba2d11d8ea&amp;n=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2928934"/>
            <a:ext cx="1423070" cy="1351283"/>
          </a:xfrm>
          <a:prstGeom prst="rect">
            <a:avLst/>
          </a:prstGeom>
          <a:noFill/>
        </p:spPr>
      </p:pic>
      <p:sp>
        <p:nvSpPr>
          <p:cNvPr id="12" name="Куб 11"/>
          <p:cNvSpPr/>
          <p:nvPr/>
        </p:nvSpPr>
        <p:spPr>
          <a:xfrm>
            <a:off x="428596" y="5357826"/>
            <a:ext cx="1357322" cy="1357322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13" name="Куб 12"/>
          <p:cNvSpPr/>
          <p:nvPr/>
        </p:nvSpPr>
        <p:spPr>
          <a:xfrm>
            <a:off x="3571868" y="5429264"/>
            <a:ext cx="1428760" cy="1357322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14" name="Куб 13"/>
          <p:cNvSpPr/>
          <p:nvPr/>
        </p:nvSpPr>
        <p:spPr>
          <a:xfrm>
            <a:off x="7429520" y="5429264"/>
            <a:ext cx="1285884" cy="1428736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6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3071834" cy="4071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428604"/>
            <a:ext cx="3071834" cy="4071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AutoShape 2" descr="https://cdncloudcart.com/10383/products/images/21017/intex-detska-naduvaema-ziletka-58671eu-deluxe-758671-image_5be1575ae92ce_800x800.jpeg?15414946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dncloudcart.com/10383/products/images/21017/intex-detska-naduvaema-ziletka-58671eu-deluxe-758671-image_5be1575ae92ce_800x800.jpeg?15414946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856829" cy="714381"/>
          </a:xfrm>
          <a:prstGeom prst="rect">
            <a:avLst/>
          </a:prstGeom>
          <a:noFill/>
        </p:spPr>
      </p:pic>
      <p:pic>
        <p:nvPicPr>
          <p:cNvPr id="14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856829" cy="714381"/>
          </a:xfrm>
          <a:prstGeom prst="rect">
            <a:avLst/>
          </a:prstGeom>
          <a:noFill/>
        </p:spPr>
      </p:pic>
      <p:pic>
        <p:nvPicPr>
          <p:cNvPr id="15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42918"/>
            <a:ext cx="856829" cy="714381"/>
          </a:xfrm>
          <a:prstGeom prst="rect">
            <a:avLst/>
          </a:prstGeom>
          <a:noFill/>
        </p:spPr>
      </p:pic>
      <p:pic>
        <p:nvPicPr>
          <p:cNvPr id="16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14488"/>
            <a:ext cx="856829" cy="714381"/>
          </a:xfrm>
          <a:prstGeom prst="rect">
            <a:avLst/>
          </a:prstGeom>
          <a:noFill/>
        </p:spPr>
      </p:pic>
      <p:pic>
        <p:nvPicPr>
          <p:cNvPr id="17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856829" cy="714381"/>
          </a:xfrm>
          <a:prstGeom prst="rect">
            <a:avLst/>
          </a:prstGeom>
          <a:noFill/>
        </p:spPr>
      </p:pic>
      <p:pic>
        <p:nvPicPr>
          <p:cNvPr id="18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14620"/>
            <a:ext cx="856829" cy="714381"/>
          </a:xfrm>
          <a:prstGeom prst="rect">
            <a:avLst/>
          </a:prstGeom>
          <a:noFill/>
        </p:spPr>
      </p:pic>
      <p:pic>
        <p:nvPicPr>
          <p:cNvPr id="19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643314"/>
            <a:ext cx="856829" cy="714381"/>
          </a:xfrm>
          <a:prstGeom prst="rect">
            <a:avLst/>
          </a:prstGeom>
          <a:noFill/>
        </p:spPr>
      </p:pic>
      <p:pic>
        <p:nvPicPr>
          <p:cNvPr id="20" name="Picture 6" descr="https://cdncloudcart.com/10383/products/images/21017/intex-detska-naduvaema-ziletka-58671eu-deluxe-758671-image_5be1575ae92ce_800x800.jpeg?1541494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43314"/>
            <a:ext cx="856829" cy="714381"/>
          </a:xfrm>
          <a:prstGeom prst="rect">
            <a:avLst/>
          </a:prstGeom>
          <a:noFill/>
        </p:spPr>
      </p:pic>
      <p:pic>
        <p:nvPicPr>
          <p:cNvPr id="15368" name="Picture 8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71480"/>
            <a:ext cx="954067" cy="954067"/>
          </a:xfrm>
          <a:prstGeom prst="rect">
            <a:avLst/>
          </a:prstGeom>
          <a:noFill/>
        </p:spPr>
      </p:pic>
      <p:pic>
        <p:nvPicPr>
          <p:cNvPr id="22" name="Picture 8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500174"/>
            <a:ext cx="954067" cy="954067"/>
          </a:xfrm>
          <a:prstGeom prst="rect">
            <a:avLst/>
          </a:prstGeom>
          <a:noFill/>
        </p:spPr>
      </p:pic>
      <p:pic>
        <p:nvPicPr>
          <p:cNvPr id="23" name="Picture 8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71480"/>
            <a:ext cx="954067" cy="954067"/>
          </a:xfrm>
          <a:prstGeom prst="rect">
            <a:avLst/>
          </a:prstGeom>
          <a:noFill/>
        </p:spPr>
      </p:pic>
      <p:pic>
        <p:nvPicPr>
          <p:cNvPr id="24" name="Picture 8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214554"/>
            <a:ext cx="954067" cy="954067"/>
          </a:xfrm>
          <a:prstGeom prst="rect">
            <a:avLst/>
          </a:prstGeom>
          <a:noFill/>
        </p:spPr>
      </p:pic>
      <p:pic>
        <p:nvPicPr>
          <p:cNvPr id="25" name="Picture 8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285992"/>
            <a:ext cx="954067" cy="954067"/>
          </a:xfrm>
          <a:prstGeom prst="rect">
            <a:avLst/>
          </a:prstGeom>
          <a:noFill/>
        </p:spPr>
      </p:pic>
      <p:pic>
        <p:nvPicPr>
          <p:cNvPr id="26" name="Picture 8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500438"/>
            <a:ext cx="954067" cy="954067"/>
          </a:xfrm>
          <a:prstGeom prst="rect">
            <a:avLst/>
          </a:prstGeom>
          <a:noFill/>
        </p:spPr>
      </p:pic>
      <p:pic>
        <p:nvPicPr>
          <p:cNvPr id="27" name="Picture 8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429000"/>
            <a:ext cx="954067" cy="954067"/>
          </a:xfrm>
          <a:prstGeom prst="rect">
            <a:avLst/>
          </a:prstGeom>
          <a:noFill/>
        </p:spPr>
      </p:pic>
      <p:sp>
        <p:nvSpPr>
          <p:cNvPr id="28" name="Куб 27"/>
          <p:cNvSpPr/>
          <p:nvPr/>
        </p:nvSpPr>
        <p:spPr>
          <a:xfrm>
            <a:off x="714348" y="5214950"/>
            <a:ext cx="1428760" cy="13573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&lt;</a:t>
            </a:r>
            <a:endParaRPr lang="ru-RU" sz="5400" dirty="0"/>
          </a:p>
        </p:txBody>
      </p:sp>
      <p:sp>
        <p:nvSpPr>
          <p:cNvPr id="30" name="Куб 29"/>
          <p:cNvSpPr/>
          <p:nvPr/>
        </p:nvSpPr>
        <p:spPr>
          <a:xfrm>
            <a:off x="4000496" y="5286388"/>
            <a:ext cx="1285884" cy="13573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=</a:t>
            </a:r>
            <a:endParaRPr lang="ru-RU" sz="5400" dirty="0"/>
          </a:p>
        </p:txBody>
      </p:sp>
      <p:sp>
        <p:nvSpPr>
          <p:cNvPr id="31" name="Куб 30"/>
          <p:cNvSpPr/>
          <p:nvPr/>
        </p:nvSpPr>
        <p:spPr>
          <a:xfrm>
            <a:off x="7072330" y="5286388"/>
            <a:ext cx="1214446" cy="12858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&gt;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6 L -0.32292 -0.53541 " pathEditMode="relative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3214710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357166"/>
            <a:ext cx="3214710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1245219" cy="893719"/>
          </a:xfrm>
          <a:prstGeom prst="rect">
            <a:avLst/>
          </a:prstGeom>
          <a:noFill/>
        </p:spPr>
      </p:pic>
      <p:pic>
        <p:nvPicPr>
          <p:cNvPr id="5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00042"/>
            <a:ext cx="1245219" cy="893719"/>
          </a:xfrm>
          <a:prstGeom prst="rect">
            <a:avLst/>
          </a:prstGeom>
          <a:noFill/>
        </p:spPr>
      </p:pic>
      <p:pic>
        <p:nvPicPr>
          <p:cNvPr id="6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10"/>
            <a:ext cx="1245219" cy="893719"/>
          </a:xfrm>
          <a:prstGeom prst="rect">
            <a:avLst/>
          </a:prstGeom>
          <a:noFill/>
        </p:spPr>
      </p:pic>
      <p:pic>
        <p:nvPicPr>
          <p:cNvPr id="7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071810"/>
            <a:ext cx="1245219" cy="893719"/>
          </a:xfrm>
          <a:prstGeom prst="rect">
            <a:avLst/>
          </a:prstGeom>
          <a:noFill/>
        </p:spPr>
      </p:pic>
      <p:pic>
        <p:nvPicPr>
          <p:cNvPr id="8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286256"/>
            <a:ext cx="1245219" cy="893719"/>
          </a:xfrm>
          <a:prstGeom prst="rect">
            <a:avLst/>
          </a:prstGeom>
          <a:noFill/>
        </p:spPr>
      </p:pic>
      <p:pic>
        <p:nvPicPr>
          <p:cNvPr id="9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1245219" cy="893719"/>
          </a:xfrm>
          <a:prstGeom prst="rect">
            <a:avLst/>
          </a:prstGeom>
          <a:noFill/>
        </p:spPr>
      </p:pic>
      <p:pic>
        <p:nvPicPr>
          <p:cNvPr id="10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1245219" cy="893719"/>
          </a:xfrm>
          <a:prstGeom prst="rect">
            <a:avLst/>
          </a:prstGeom>
          <a:noFill/>
        </p:spPr>
      </p:pic>
      <p:pic>
        <p:nvPicPr>
          <p:cNvPr id="11" name="Picture 2" descr="https://sport-turist.by/upload/iblock/3d0/3d0685462893434a2db37d7187183a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857364"/>
            <a:ext cx="1245219" cy="893719"/>
          </a:xfrm>
          <a:prstGeom prst="rect">
            <a:avLst/>
          </a:prstGeom>
          <a:noFill/>
        </p:spPr>
      </p:pic>
      <p:pic>
        <p:nvPicPr>
          <p:cNvPr id="24578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00042"/>
            <a:ext cx="1071482" cy="1071482"/>
          </a:xfrm>
          <a:prstGeom prst="rect">
            <a:avLst/>
          </a:prstGeom>
          <a:noFill/>
        </p:spPr>
      </p:pic>
      <p:pic>
        <p:nvPicPr>
          <p:cNvPr id="13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71480"/>
            <a:ext cx="1071482" cy="1071482"/>
          </a:xfrm>
          <a:prstGeom prst="rect">
            <a:avLst/>
          </a:prstGeom>
          <a:noFill/>
        </p:spPr>
      </p:pic>
      <p:pic>
        <p:nvPicPr>
          <p:cNvPr id="14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785926"/>
            <a:ext cx="1071482" cy="1071482"/>
          </a:xfrm>
          <a:prstGeom prst="rect">
            <a:avLst/>
          </a:prstGeom>
          <a:noFill/>
        </p:spPr>
      </p:pic>
      <p:pic>
        <p:nvPicPr>
          <p:cNvPr id="15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85926"/>
            <a:ext cx="1071482" cy="1071482"/>
          </a:xfrm>
          <a:prstGeom prst="rect">
            <a:avLst/>
          </a:prstGeom>
          <a:noFill/>
        </p:spPr>
      </p:pic>
      <p:pic>
        <p:nvPicPr>
          <p:cNvPr id="16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000372"/>
            <a:ext cx="1071482" cy="1071482"/>
          </a:xfrm>
          <a:prstGeom prst="rect">
            <a:avLst/>
          </a:prstGeom>
          <a:noFill/>
        </p:spPr>
      </p:pic>
      <p:pic>
        <p:nvPicPr>
          <p:cNvPr id="17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000372"/>
            <a:ext cx="1071482" cy="1071482"/>
          </a:xfrm>
          <a:prstGeom prst="rect">
            <a:avLst/>
          </a:prstGeom>
          <a:noFill/>
        </p:spPr>
      </p:pic>
      <p:pic>
        <p:nvPicPr>
          <p:cNvPr id="18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143380"/>
            <a:ext cx="1071482" cy="1071482"/>
          </a:xfrm>
          <a:prstGeom prst="rect">
            <a:avLst/>
          </a:prstGeom>
          <a:noFill/>
        </p:spPr>
      </p:pic>
      <p:pic>
        <p:nvPicPr>
          <p:cNvPr id="19" name="Picture 2" descr="https://contents.mediadecathlon.com/p1327188/2000x2000/sq/large_swimming_kickboard_-_blue_pink_nabaiji_8403696_1327188.jpg?k=fde92af426038ebf7f8620c972b8aa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143380"/>
            <a:ext cx="1071482" cy="1071482"/>
          </a:xfrm>
          <a:prstGeom prst="rect">
            <a:avLst/>
          </a:prstGeom>
          <a:noFill/>
        </p:spPr>
      </p:pic>
      <p:sp>
        <p:nvSpPr>
          <p:cNvPr id="20" name="Куб 19"/>
          <p:cNvSpPr/>
          <p:nvPr/>
        </p:nvSpPr>
        <p:spPr>
          <a:xfrm>
            <a:off x="714348" y="5643554"/>
            <a:ext cx="1428760" cy="12144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&lt;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3786182" y="5572140"/>
            <a:ext cx="1428760" cy="128586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=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7072330" y="5643578"/>
            <a:ext cx="1357322" cy="114300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&gt;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158 -0.51458 " pathEditMode="relative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235745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357166"/>
            <a:ext cx="235745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57166"/>
            <a:ext cx="235745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429000"/>
            <a:ext cx="235745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235745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avatars.mds.yandex.net/get-marketpic/228937/market_UEp4gGn1QTDC84zk-QE8L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57256" cy="642942"/>
          </a:xfrm>
          <a:prstGeom prst="rect">
            <a:avLst/>
          </a:prstGeom>
          <a:noFill/>
        </p:spPr>
      </p:pic>
      <p:pic>
        <p:nvPicPr>
          <p:cNvPr id="10" name="Picture 2" descr="https://avatars.mds.yandex.net/get-marketpic/228937/market_UEp4gGn1QTDC84zk-QE8L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857256" cy="642942"/>
          </a:xfrm>
          <a:prstGeom prst="rect">
            <a:avLst/>
          </a:prstGeom>
          <a:noFill/>
        </p:spPr>
      </p:pic>
      <p:pic>
        <p:nvPicPr>
          <p:cNvPr id="11" name="Picture 2" descr="https://avatars.mds.yandex.net/get-marketpic/228937/market_UEp4gGn1QTDC84zk-QE8L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857256" cy="642942"/>
          </a:xfrm>
          <a:prstGeom prst="rect">
            <a:avLst/>
          </a:prstGeom>
          <a:noFill/>
        </p:spPr>
      </p:pic>
      <p:pic>
        <p:nvPicPr>
          <p:cNvPr id="12" name="Picture 2" descr="https://avatars.mds.yandex.net/get-marketpic/228937/market_UEp4gGn1QTDC84zk-QE8L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857256" cy="642942"/>
          </a:xfrm>
          <a:prstGeom prst="rect">
            <a:avLst/>
          </a:prstGeom>
          <a:noFill/>
        </p:spPr>
      </p:pic>
      <p:pic>
        <p:nvPicPr>
          <p:cNvPr id="13" name="Picture 2" descr="https://avatars.mds.yandex.net/get-marketpic/228937/market_UEp4gGn1QTDC84zk-QE8L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285992"/>
            <a:ext cx="857256" cy="642942"/>
          </a:xfrm>
          <a:prstGeom prst="rect">
            <a:avLst/>
          </a:prstGeom>
          <a:noFill/>
        </p:spPr>
      </p:pic>
      <p:pic>
        <p:nvPicPr>
          <p:cNvPr id="14" name="Picture 2" descr="https://avatars.mds.yandex.net/get-marketpic/228937/market_UEp4gGn1QTDC84zk-QE8L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857256" cy="642942"/>
          </a:xfrm>
          <a:prstGeom prst="rect">
            <a:avLst/>
          </a:prstGeom>
          <a:noFill/>
        </p:spPr>
      </p:pic>
      <p:pic>
        <p:nvPicPr>
          <p:cNvPr id="16388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74"/>
            <a:ext cx="547395" cy="701546"/>
          </a:xfrm>
          <a:prstGeom prst="rect">
            <a:avLst/>
          </a:prstGeom>
          <a:noFill/>
        </p:spPr>
      </p:pic>
      <p:pic>
        <p:nvPicPr>
          <p:cNvPr id="17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500174"/>
            <a:ext cx="547395" cy="701546"/>
          </a:xfrm>
          <a:prstGeom prst="rect">
            <a:avLst/>
          </a:prstGeom>
          <a:noFill/>
        </p:spPr>
      </p:pic>
      <p:pic>
        <p:nvPicPr>
          <p:cNvPr id="18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74"/>
            <a:ext cx="547395" cy="701546"/>
          </a:xfrm>
          <a:prstGeom prst="rect">
            <a:avLst/>
          </a:prstGeom>
          <a:noFill/>
        </p:spPr>
      </p:pic>
      <p:pic>
        <p:nvPicPr>
          <p:cNvPr id="19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85992"/>
            <a:ext cx="547395" cy="701546"/>
          </a:xfrm>
          <a:prstGeom prst="rect">
            <a:avLst/>
          </a:prstGeom>
          <a:noFill/>
        </p:spPr>
      </p:pic>
      <p:pic>
        <p:nvPicPr>
          <p:cNvPr id="20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85992"/>
            <a:ext cx="547395" cy="701546"/>
          </a:xfrm>
          <a:prstGeom prst="rect">
            <a:avLst/>
          </a:prstGeom>
          <a:noFill/>
        </p:spPr>
      </p:pic>
      <p:pic>
        <p:nvPicPr>
          <p:cNvPr id="21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85992"/>
            <a:ext cx="547395" cy="701546"/>
          </a:xfrm>
          <a:prstGeom prst="rect">
            <a:avLst/>
          </a:prstGeom>
          <a:noFill/>
        </p:spPr>
      </p:pic>
      <p:pic>
        <p:nvPicPr>
          <p:cNvPr id="22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14356"/>
            <a:ext cx="547395" cy="701546"/>
          </a:xfrm>
          <a:prstGeom prst="rect">
            <a:avLst/>
          </a:prstGeom>
          <a:noFill/>
        </p:spPr>
      </p:pic>
      <p:pic>
        <p:nvPicPr>
          <p:cNvPr id="23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714356"/>
            <a:ext cx="547395" cy="701546"/>
          </a:xfrm>
          <a:prstGeom prst="rect">
            <a:avLst/>
          </a:prstGeom>
          <a:noFill/>
        </p:spPr>
      </p:pic>
      <p:pic>
        <p:nvPicPr>
          <p:cNvPr id="24" name="Picture 4" descr="https://avatars.mds.yandex.net/get-marketpic/235547/market_cJEzaU8EUKuxPE_u662ovw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714356"/>
            <a:ext cx="547395" cy="701546"/>
          </a:xfrm>
          <a:prstGeom prst="rect">
            <a:avLst/>
          </a:prstGeom>
          <a:noFill/>
        </p:spPr>
      </p:pic>
      <p:pic>
        <p:nvPicPr>
          <p:cNvPr id="16392" name="Picture 8" descr="https://im0-tub-ru.yandex.net/i?id=262ba34be47fbff62cf03343b7ed8d82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04"/>
            <a:ext cx="585731" cy="704639"/>
          </a:xfrm>
          <a:prstGeom prst="rect">
            <a:avLst/>
          </a:prstGeom>
          <a:noFill/>
        </p:spPr>
      </p:pic>
      <p:pic>
        <p:nvPicPr>
          <p:cNvPr id="26" name="Picture 8" descr="https://im0-tub-ru.yandex.net/i?id=262ba34be47fbff62cf03343b7ed8d82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428736"/>
            <a:ext cx="585731" cy="704639"/>
          </a:xfrm>
          <a:prstGeom prst="rect">
            <a:avLst/>
          </a:prstGeom>
          <a:noFill/>
        </p:spPr>
      </p:pic>
      <p:pic>
        <p:nvPicPr>
          <p:cNvPr id="27" name="Picture 8" descr="https://im0-tub-ru.yandex.net/i?id=262ba34be47fbff62cf03343b7ed8d82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585731" cy="704639"/>
          </a:xfrm>
          <a:prstGeom prst="rect">
            <a:avLst/>
          </a:prstGeom>
          <a:noFill/>
        </p:spPr>
      </p:pic>
      <p:pic>
        <p:nvPicPr>
          <p:cNvPr id="28" name="Picture 8" descr="https://im0-tub-ru.yandex.net/i?id=262ba34be47fbff62cf03343b7ed8d82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28604"/>
            <a:ext cx="585731" cy="704639"/>
          </a:xfrm>
          <a:prstGeom prst="rect">
            <a:avLst/>
          </a:prstGeom>
          <a:noFill/>
        </p:spPr>
      </p:pic>
      <p:pic>
        <p:nvPicPr>
          <p:cNvPr id="29" name="Picture 8" descr="https://im0-tub-ru.yandex.net/i?id=262ba34be47fbff62cf03343b7ed8d82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214554"/>
            <a:ext cx="585731" cy="704639"/>
          </a:xfrm>
          <a:prstGeom prst="rect">
            <a:avLst/>
          </a:prstGeom>
          <a:noFill/>
        </p:spPr>
      </p:pic>
      <p:pic>
        <p:nvPicPr>
          <p:cNvPr id="30" name="Picture 8" descr="https://im0-tub-ru.yandex.net/i?id=262ba34be47fbff62cf03343b7ed8d82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214554"/>
            <a:ext cx="585731" cy="704639"/>
          </a:xfrm>
          <a:prstGeom prst="rect">
            <a:avLst/>
          </a:prstGeom>
          <a:noFill/>
        </p:spPr>
      </p:pic>
      <p:pic>
        <p:nvPicPr>
          <p:cNvPr id="31" name="Picture 8" descr="https://im0-tub-ru.yandex.net/i?id=262ba34be47fbff62cf03343b7ed8d82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14554"/>
            <a:ext cx="585731" cy="704639"/>
          </a:xfrm>
          <a:prstGeom prst="rect">
            <a:avLst/>
          </a:prstGeom>
          <a:noFill/>
        </p:spPr>
      </p:pic>
      <p:pic>
        <p:nvPicPr>
          <p:cNvPr id="16394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429000"/>
            <a:ext cx="534698" cy="642942"/>
          </a:xfrm>
          <a:prstGeom prst="rect">
            <a:avLst/>
          </a:prstGeom>
          <a:noFill/>
        </p:spPr>
      </p:pic>
      <p:pic>
        <p:nvPicPr>
          <p:cNvPr id="33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818"/>
            <a:ext cx="534698" cy="642942"/>
          </a:xfrm>
          <a:prstGeom prst="rect">
            <a:avLst/>
          </a:prstGeom>
          <a:noFill/>
        </p:spPr>
      </p:pic>
      <p:pic>
        <p:nvPicPr>
          <p:cNvPr id="34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0"/>
            <a:ext cx="534698" cy="642942"/>
          </a:xfrm>
          <a:prstGeom prst="rect">
            <a:avLst/>
          </a:prstGeom>
          <a:noFill/>
        </p:spPr>
      </p:pic>
      <p:pic>
        <p:nvPicPr>
          <p:cNvPr id="35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429000"/>
            <a:ext cx="534698" cy="642942"/>
          </a:xfrm>
          <a:prstGeom prst="rect">
            <a:avLst/>
          </a:prstGeom>
          <a:noFill/>
        </p:spPr>
      </p:pic>
      <p:pic>
        <p:nvPicPr>
          <p:cNvPr id="36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214818"/>
            <a:ext cx="534698" cy="642942"/>
          </a:xfrm>
          <a:prstGeom prst="rect">
            <a:avLst/>
          </a:prstGeom>
          <a:noFill/>
        </p:spPr>
      </p:pic>
      <p:pic>
        <p:nvPicPr>
          <p:cNvPr id="37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929198"/>
            <a:ext cx="534698" cy="642942"/>
          </a:xfrm>
          <a:prstGeom prst="rect">
            <a:avLst/>
          </a:prstGeom>
          <a:noFill/>
        </p:spPr>
      </p:pic>
      <p:pic>
        <p:nvPicPr>
          <p:cNvPr id="38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214818"/>
            <a:ext cx="534698" cy="642942"/>
          </a:xfrm>
          <a:prstGeom prst="rect">
            <a:avLst/>
          </a:prstGeom>
          <a:noFill/>
        </p:spPr>
      </p:pic>
      <p:pic>
        <p:nvPicPr>
          <p:cNvPr id="39" name="Picture 10" descr="https://im0-tub-ru.yandex.net/i?id=8818c07016faed38a5cfe401d365d0f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929198"/>
            <a:ext cx="534698" cy="642942"/>
          </a:xfrm>
          <a:prstGeom prst="rect">
            <a:avLst/>
          </a:prstGeom>
          <a:noFill/>
        </p:spPr>
      </p:pic>
      <p:pic>
        <p:nvPicPr>
          <p:cNvPr id="16396" name="Picture 12" descr="https://sportstyle.in.ua/image/cache/data/Catalog/95244-11/1-1200x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500438"/>
            <a:ext cx="714380" cy="714380"/>
          </a:xfrm>
          <a:prstGeom prst="rect">
            <a:avLst/>
          </a:prstGeom>
          <a:noFill/>
        </p:spPr>
      </p:pic>
      <p:pic>
        <p:nvPicPr>
          <p:cNvPr id="41" name="Picture 12" descr="https://sportstyle.in.ua/image/cache/data/Catalog/95244-11/1-1200x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500438"/>
            <a:ext cx="714380" cy="714380"/>
          </a:xfrm>
          <a:prstGeom prst="rect">
            <a:avLst/>
          </a:prstGeom>
          <a:noFill/>
        </p:spPr>
      </p:pic>
      <p:pic>
        <p:nvPicPr>
          <p:cNvPr id="42" name="Picture 12" descr="https://sportstyle.in.ua/image/cache/data/Catalog/95244-11/1-1200x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357694"/>
            <a:ext cx="714380" cy="714380"/>
          </a:xfrm>
          <a:prstGeom prst="rect">
            <a:avLst/>
          </a:prstGeom>
          <a:noFill/>
        </p:spPr>
      </p:pic>
      <p:pic>
        <p:nvPicPr>
          <p:cNvPr id="43" name="Picture 12" descr="https://sportstyle.in.ua/image/cache/data/Catalog/95244-11/1-1200x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286388"/>
            <a:ext cx="714380" cy="714380"/>
          </a:xfrm>
          <a:prstGeom prst="rect">
            <a:avLst/>
          </a:prstGeom>
          <a:noFill/>
        </p:spPr>
      </p:pic>
      <p:pic>
        <p:nvPicPr>
          <p:cNvPr id="44" name="Picture 12" descr="https://sportstyle.in.ua/image/cache/data/Catalog/95244-11/1-1200x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286388"/>
            <a:ext cx="714380" cy="71438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5929322" y="357187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6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768" y="3714752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9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72264" y="485776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7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01024" y="457200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8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29520" y="5929330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5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8519E-6 L -0.52761 -0.3257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611 -0.34653 " pathEditMode="relative" ptsTypes="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65 -0.54584 " pathEditMode="relative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7726 0.06296 " pathEditMode="relative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511 -0.20996 " pathEditMode="relative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57150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592935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65722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410" name="Picture 2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85729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2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642942" cy="642942"/>
          </a:xfrm>
          <a:prstGeom prst="rect">
            <a:avLst/>
          </a:prstGeom>
          <a:noFill/>
        </p:spPr>
      </p:pic>
      <p:pic>
        <p:nvPicPr>
          <p:cNvPr id="8" name="Picture 2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642942" cy="642942"/>
          </a:xfrm>
          <a:prstGeom prst="rect">
            <a:avLst/>
          </a:prstGeom>
          <a:noFill/>
        </p:spPr>
      </p:pic>
      <p:pic>
        <p:nvPicPr>
          <p:cNvPr id="9" name="Picture 2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642942" cy="642942"/>
          </a:xfrm>
          <a:prstGeom prst="rect">
            <a:avLst/>
          </a:prstGeom>
          <a:noFill/>
        </p:spPr>
      </p:pic>
      <p:pic>
        <p:nvPicPr>
          <p:cNvPr id="10" name="Picture 2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642942" cy="642942"/>
          </a:xfrm>
          <a:prstGeom prst="rect">
            <a:avLst/>
          </a:prstGeom>
          <a:noFill/>
        </p:spPr>
      </p:pic>
      <p:pic>
        <p:nvPicPr>
          <p:cNvPr id="11" name="Picture 2" descr="https://cbu01.alicdn.com/img/ibank/2018/886/428/9507824688_23796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728"/>
            <a:ext cx="642942" cy="6429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V="1">
            <a:off x="3714744" y="285728"/>
            <a:ext cx="14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+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85728"/>
            <a:ext cx="14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7412" name="Picture 4" descr="https://ae01.alicdn.com/kf/HTB1Y41mQpXXXXXmXpXXq6xXFXXXX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4" descr="https://ae01.alicdn.com/kf/HTB1Y41mQpXXXXXmXpXXq6xXFXXXX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357298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4" descr="https://ae01.alicdn.com/kf/HTB1Y41mQpXXXXXmXpXXq6xXFXXXX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4" descr="https://ae01.alicdn.com/kf/HTB1Y41mQpXXXXXmXpXXq6xXFXXXX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357298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4" descr="https://ae01.alicdn.com/kf/HTB1Y41mQpXXXXXmXpXXq6xXFXXXX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357298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4" descr="https://ae01.alicdn.com/kf/HTB1Y41mQpXXXXXmXpXXq6xXFXXXX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357298"/>
            <a:ext cx="642942" cy="642942"/>
          </a:xfrm>
          <a:prstGeom prst="rect">
            <a:avLst/>
          </a:prstGeom>
          <a:noFill/>
        </p:spPr>
      </p:pic>
      <p:pic>
        <p:nvPicPr>
          <p:cNvPr id="20" name="Picture 4" descr="https://ae01.alicdn.com/kf/HTB1Y41mQpXXXXXmXpXXq6xXFXXXX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8"/>
            <a:ext cx="642942" cy="64294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86050" y="1357298"/>
            <a:ext cx="14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+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1285860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7414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428869"/>
            <a:ext cx="642942" cy="642942"/>
          </a:xfrm>
          <a:prstGeom prst="rect">
            <a:avLst/>
          </a:prstGeom>
          <a:noFill/>
        </p:spPr>
      </p:pic>
      <p:pic>
        <p:nvPicPr>
          <p:cNvPr id="27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428868"/>
            <a:ext cx="642942" cy="642942"/>
          </a:xfrm>
          <a:prstGeom prst="rect">
            <a:avLst/>
          </a:prstGeom>
          <a:noFill/>
        </p:spPr>
      </p:pic>
      <p:pic>
        <p:nvPicPr>
          <p:cNvPr id="28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428868"/>
            <a:ext cx="642942" cy="642942"/>
          </a:xfrm>
          <a:prstGeom prst="rect">
            <a:avLst/>
          </a:prstGeom>
          <a:noFill/>
        </p:spPr>
      </p:pic>
      <p:pic>
        <p:nvPicPr>
          <p:cNvPr id="29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428868"/>
            <a:ext cx="642942" cy="642942"/>
          </a:xfrm>
          <a:prstGeom prst="rect">
            <a:avLst/>
          </a:prstGeom>
          <a:noFill/>
        </p:spPr>
      </p:pic>
      <p:pic>
        <p:nvPicPr>
          <p:cNvPr id="30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428868"/>
            <a:ext cx="642942" cy="642942"/>
          </a:xfrm>
          <a:prstGeom prst="rect">
            <a:avLst/>
          </a:prstGeom>
          <a:noFill/>
        </p:spPr>
      </p:pic>
      <p:pic>
        <p:nvPicPr>
          <p:cNvPr id="31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428868"/>
            <a:ext cx="642942" cy="642942"/>
          </a:xfrm>
          <a:prstGeom prst="rect">
            <a:avLst/>
          </a:prstGeom>
          <a:noFill/>
        </p:spPr>
      </p:pic>
      <p:pic>
        <p:nvPicPr>
          <p:cNvPr id="32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28868"/>
            <a:ext cx="642942" cy="642942"/>
          </a:xfrm>
          <a:prstGeom prst="rect">
            <a:avLst/>
          </a:prstGeom>
          <a:noFill/>
        </p:spPr>
      </p:pic>
      <p:pic>
        <p:nvPicPr>
          <p:cNvPr id="33" name="Picture 6" descr="https://www.decathlon.ru/media/838/8385499/big_115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428868"/>
            <a:ext cx="642942" cy="64294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143372" y="2428868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+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2357430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3357562"/>
            <a:ext cx="757242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28596" y="521495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8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1670" y="5214950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6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9058" y="5214950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7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521495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9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00438"/>
            <a:ext cx="682613" cy="682613"/>
          </a:xfrm>
          <a:prstGeom prst="rect">
            <a:avLst/>
          </a:prstGeom>
          <a:noFill/>
        </p:spPr>
      </p:pic>
      <p:pic>
        <p:nvPicPr>
          <p:cNvPr id="41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00438"/>
            <a:ext cx="682613" cy="682613"/>
          </a:xfrm>
          <a:prstGeom prst="rect">
            <a:avLst/>
          </a:prstGeom>
          <a:noFill/>
        </p:spPr>
      </p:pic>
      <p:pic>
        <p:nvPicPr>
          <p:cNvPr id="42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500438"/>
            <a:ext cx="682613" cy="682613"/>
          </a:xfrm>
          <a:prstGeom prst="rect">
            <a:avLst/>
          </a:prstGeom>
          <a:noFill/>
        </p:spPr>
      </p:pic>
      <p:pic>
        <p:nvPicPr>
          <p:cNvPr id="43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500438"/>
            <a:ext cx="682613" cy="682613"/>
          </a:xfrm>
          <a:prstGeom prst="rect">
            <a:avLst/>
          </a:prstGeom>
          <a:noFill/>
        </p:spPr>
      </p:pic>
      <p:pic>
        <p:nvPicPr>
          <p:cNvPr id="44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500438"/>
            <a:ext cx="682613" cy="682613"/>
          </a:xfrm>
          <a:prstGeom prst="rect">
            <a:avLst/>
          </a:prstGeom>
          <a:noFill/>
        </p:spPr>
      </p:pic>
      <p:pic>
        <p:nvPicPr>
          <p:cNvPr id="45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500438"/>
            <a:ext cx="682613" cy="682613"/>
          </a:xfrm>
          <a:prstGeom prst="rect">
            <a:avLst/>
          </a:prstGeom>
          <a:noFill/>
        </p:spPr>
      </p:pic>
      <p:pic>
        <p:nvPicPr>
          <p:cNvPr id="46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500438"/>
            <a:ext cx="682613" cy="682613"/>
          </a:xfrm>
          <a:prstGeom prst="rect">
            <a:avLst/>
          </a:prstGeom>
          <a:noFill/>
        </p:spPr>
      </p:pic>
      <p:pic>
        <p:nvPicPr>
          <p:cNvPr id="47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500438"/>
            <a:ext cx="682613" cy="682613"/>
          </a:xfrm>
          <a:prstGeom prst="rect">
            <a:avLst/>
          </a:prstGeom>
          <a:noFill/>
        </p:spPr>
      </p:pic>
      <p:pic>
        <p:nvPicPr>
          <p:cNvPr id="48" name="Picture 2" descr="https://im0-tub-ru.yandex.net/i?id=a194793d11353be4587ba405e37885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500438"/>
            <a:ext cx="682613" cy="682613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928926" y="350043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+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6578" y="350043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003 -0.45138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3151 -0.75602 " pathEditMode="relative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7326 -0.58819 " pathEditMode="relative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L 0.13385 -0.28357 " pathEditMode="relative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671517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607223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71744"/>
            <a:ext cx="64294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86190"/>
            <a:ext cx="500066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https://static.dochkisinochki.ru/upload/_catalog/e5/8e/53/GL000185949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static.dochkisinochki.ru/upload/_catalog/e5/8e/53/GL000185949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747705" cy="800979"/>
          </a:xfrm>
          <a:prstGeom prst="rect">
            <a:avLst/>
          </a:prstGeom>
          <a:noFill/>
        </p:spPr>
      </p:pic>
      <p:pic>
        <p:nvPicPr>
          <p:cNvPr id="8" name="Picture 4" descr="https://static.dochkisinochki.ru/upload/_catalog/e5/8e/53/GL000185949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66"/>
            <a:ext cx="747705" cy="800979"/>
          </a:xfrm>
          <a:prstGeom prst="rect">
            <a:avLst/>
          </a:prstGeom>
          <a:noFill/>
        </p:spPr>
      </p:pic>
      <p:pic>
        <p:nvPicPr>
          <p:cNvPr id="9" name="Picture 4" descr="https://static.dochkisinochki.ru/upload/_catalog/e5/8e/53/GL000185949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66"/>
            <a:ext cx="747705" cy="800979"/>
          </a:xfrm>
          <a:prstGeom prst="rect">
            <a:avLst/>
          </a:prstGeom>
          <a:noFill/>
        </p:spPr>
      </p:pic>
      <p:pic>
        <p:nvPicPr>
          <p:cNvPr id="10" name="Picture 4" descr="https://static.dochkisinochki.ru/upload/_catalog/e5/8e/53/GL000185949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7166"/>
            <a:ext cx="747705" cy="800979"/>
          </a:xfrm>
          <a:prstGeom prst="rect">
            <a:avLst/>
          </a:prstGeom>
          <a:noFill/>
        </p:spPr>
      </p:pic>
      <p:pic>
        <p:nvPicPr>
          <p:cNvPr id="11" name="Picture 4" descr="https://static.dochkisinochki.ru/upload/_catalog/e5/8e/53/GL000185949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66"/>
            <a:ext cx="747705" cy="800979"/>
          </a:xfrm>
          <a:prstGeom prst="rect">
            <a:avLst/>
          </a:prstGeom>
          <a:noFill/>
        </p:spPr>
      </p:pic>
      <p:pic>
        <p:nvPicPr>
          <p:cNvPr id="12" name="Picture 4" descr="https://static.dochkisinochki.ru/upload/_catalog/e5/8e/53/GL000185949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7166"/>
            <a:ext cx="747705" cy="800979"/>
          </a:xfrm>
          <a:prstGeom prst="rect">
            <a:avLst/>
          </a:prstGeom>
          <a:noFill/>
        </p:spPr>
      </p:pic>
      <p:pic>
        <p:nvPicPr>
          <p:cNvPr id="13" name="Picture 4" descr="https://static.dochkisinochki.ru/upload/_catalog/e5/8e/53/GL000185949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747705" cy="80097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3438" y="214290"/>
            <a:ext cx="21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-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42860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8438" name="Picture 6" descr="http://2wave.ru/d/49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00174"/>
            <a:ext cx="714356" cy="714356"/>
          </a:xfrm>
          <a:prstGeom prst="rect">
            <a:avLst/>
          </a:prstGeom>
          <a:noFill/>
        </p:spPr>
      </p:pic>
      <p:pic>
        <p:nvPicPr>
          <p:cNvPr id="17" name="Picture 6" descr="http://2wave.ru/d/49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500174"/>
            <a:ext cx="714356" cy="714356"/>
          </a:xfrm>
          <a:prstGeom prst="rect">
            <a:avLst/>
          </a:prstGeom>
          <a:noFill/>
        </p:spPr>
      </p:pic>
      <p:pic>
        <p:nvPicPr>
          <p:cNvPr id="18" name="Picture 6" descr="http://2wave.ru/d/49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500174"/>
            <a:ext cx="714356" cy="714356"/>
          </a:xfrm>
          <a:prstGeom prst="rect">
            <a:avLst/>
          </a:prstGeom>
          <a:noFill/>
        </p:spPr>
      </p:pic>
      <p:pic>
        <p:nvPicPr>
          <p:cNvPr id="19" name="Picture 6" descr="http://2wave.ru/d/49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500174"/>
            <a:ext cx="714356" cy="714356"/>
          </a:xfrm>
          <a:prstGeom prst="rect">
            <a:avLst/>
          </a:prstGeom>
          <a:noFill/>
        </p:spPr>
      </p:pic>
      <p:pic>
        <p:nvPicPr>
          <p:cNvPr id="20" name="Picture 6" descr="http://2wave.ru/d/49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00174"/>
            <a:ext cx="714356" cy="714356"/>
          </a:xfrm>
          <a:prstGeom prst="rect">
            <a:avLst/>
          </a:prstGeom>
          <a:noFill/>
        </p:spPr>
      </p:pic>
      <p:pic>
        <p:nvPicPr>
          <p:cNvPr id="21" name="Picture 6" descr="http://2wave.ru/d/49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500174"/>
            <a:ext cx="714356" cy="71435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000496" y="128586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-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150017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8440" name="AutoShape 8" descr="https://bestway.ru/upload/iblock/1e1/1e10c30e78baee005fb6574c26e871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bestway.ru/upload/iblock/1e1/1e10c30e78baee005fb6574c26e871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714620"/>
            <a:ext cx="964413" cy="642942"/>
          </a:xfrm>
          <a:prstGeom prst="rect">
            <a:avLst/>
          </a:prstGeom>
          <a:noFill/>
        </p:spPr>
      </p:pic>
      <p:pic>
        <p:nvPicPr>
          <p:cNvPr id="26" name="Picture 10" descr="https://bestway.ru/upload/iblock/1e1/1e10c30e78baee005fb6574c26e871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714620"/>
            <a:ext cx="964413" cy="642942"/>
          </a:xfrm>
          <a:prstGeom prst="rect">
            <a:avLst/>
          </a:prstGeom>
          <a:noFill/>
        </p:spPr>
      </p:pic>
      <p:pic>
        <p:nvPicPr>
          <p:cNvPr id="27" name="Picture 10" descr="https://bestway.ru/upload/iblock/1e1/1e10c30e78baee005fb6574c26e871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714620"/>
            <a:ext cx="964413" cy="642942"/>
          </a:xfrm>
          <a:prstGeom prst="rect">
            <a:avLst/>
          </a:prstGeom>
          <a:noFill/>
        </p:spPr>
      </p:pic>
      <p:pic>
        <p:nvPicPr>
          <p:cNvPr id="28" name="Picture 10" descr="https://bestway.ru/upload/iblock/1e1/1e10c30e78baee005fb6574c26e871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714620"/>
            <a:ext cx="964413" cy="642942"/>
          </a:xfrm>
          <a:prstGeom prst="rect">
            <a:avLst/>
          </a:prstGeom>
          <a:noFill/>
        </p:spPr>
      </p:pic>
      <p:pic>
        <p:nvPicPr>
          <p:cNvPr id="30" name="Picture 10" descr="https://bestway.ru/upload/iblock/1e1/1e10c30e78baee005fb6574c26e871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714620"/>
            <a:ext cx="964413" cy="64294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214810" y="2500306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-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264318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8444" name="Picture 12" descr="https://ae01.alicdn.com/kf/HTB1EVu5oFGWBuNjy0Fbq6z4sXXa5/Loun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857628"/>
            <a:ext cx="785818" cy="785818"/>
          </a:xfrm>
          <a:prstGeom prst="rect">
            <a:avLst/>
          </a:prstGeom>
          <a:noFill/>
        </p:spPr>
      </p:pic>
      <p:pic>
        <p:nvPicPr>
          <p:cNvPr id="34" name="Picture 12" descr="https://ae01.alicdn.com/kf/HTB1EVu5oFGWBuNjy0Fbq6z4sXXa5/Loun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857628"/>
            <a:ext cx="785818" cy="785818"/>
          </a:xfrm>
          <a:prstGeom prst="rect">
            <a:avLst/>
          </a:prstGeom>
          <a:noFill/>
        </p:spPr>
      </p:pic>
      <p:pic>
        <p:nvPicPr>
          <p:cNvPr id="37" name="Picture 12" descr="https://ae01.alicdn.com/kf/HTB1EVu5oFGWBuNjy0Fbq6z4sXXa5/Loun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857628"/>
            <a:ext cx="785818" cy="785818"/>
          </a:xfrm>
          <a:prstGeom prst="rect">
            <a:avLst/>
          </a:prstGeom>
          <a:noFill/>
        </p:spPr>
      </p:pic>
      <p:pic>
        <p:nvPicPr>
          <p:cNvPr id="38" name="Picture 12" descr="https://ae01.alicdn.com/kf/HTB1EVu5oFGWBuNjy0Fbq6z4sXXa5/Loun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857628"/>
            <a:ext cx="785818" cy="785818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786050" y="3714752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-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3372" y="38576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=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4414" y="5429264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4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0364" y="5357826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3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6314" y="5286388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5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388" y="528638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2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6 L 0.48819 -0.60903 " pathEditMode="relative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275 -0.41991 " pathEditMode="relative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46 -0.73518 " pathEditMode="relative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9 -0.23101 " pathEditMode="relative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e01.alicdn.com/kf/HTB1aBCZo8DH8KJjSspnq6zNAVXay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857389" cy="1857389"/>
          </a:xfrm>
          <a:prstGeom prst="rect">
            <a:avLst/>
          </a:prstGeom>
          <a:noFill/>
        </p:spPr>
      </p:pic>
      <p:pic>
        <p:nvPicPr>
          <p:cNvPr id="3" name="Picture 2" descr="https://ae01.alicdn.com/kf/HTB1aBCZo8DH8KJjSspnq6zNAVXay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1857389" cy="1857389"/>
          </a:xfrm>
          <a:prstGeom prst="rect">
            <a:avLst/>
          </a:prstGeom>
          <a:noFill/>
        </p:spPr>
      </p:pic>
      <p:pic>
        <p:nvPicPr>
          <p:cNvPr id="4" name="Picture 2" descr="https://ae01.alicdn.com/kf/HTB1aBCZo8DH8KJjSspnq6zNAVXay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643446"/>
            <a:ext cx="1857389" cy="1857389"/>
          </a:xfrm>
          <a:prstGeom prst="rect">
            <a:avLst/>
          </a:prstGeom>
          <a:noFill/>
        </p:spPr>
      </p:pic>
      <p:pic>
        <p:nvPicPr>
          <p:cNvPr id="5" name="Picture 2" descr="https://ae01.alicdn.com/kf/HTB1aBCZo8DH8KJjSspnq6zNAVXay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7166"/>
            <a:ext cx="1857389" cy="1857389"/>
          </a:xfrm>
          <a:prstGeom prst="rect">
            <a:avLst/>
          </a:prstGeom>
          <a:noFill/>
        </p:spPr>
      </p:pic>
      <p:pic>
        <p:nvPicPr>
          <p:cNvPr id="19460" name="Picture 4" descr="https://im0-tub-ru.yandex.net/i?id=cd1e62d88feb3e03b4459fc41ef41e37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285992"/>
            <a:ext cx="457200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cd1e62d88feb3e03b4459fc41ef41e37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285992"/>
            <a:ext cx="4572000" cy="2162176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get-pdb/872807/22490e93-c6c2-41c9-8d37-6844b4e65482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2058971" cy="2058971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pdb/872807/22490e93-c6c2-41c9-8d37-6844b4e65482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2058971" cy="2058971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872807/22490e93-c6c2-41c9-8d37-6844b4e65482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572008"/>
            <a:ext cx="2058971" cy="2058971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pdb/872807/22490e93-c6c2-41c9-8d37-6844b4e65482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42852"/>
            <a:ext cx="2058971" cy="205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40</Words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43</cp:revision>
  <dcterms:created xsi:type="dcterms:W3CDTF">2019-04-01T18:16:03Z</dcterms:created>
  <dcterms:modified xsi:type="dcterms:W3CDTF">2019-04-06T16:19:28Z</dcterms:modified>
</cp:coreProperties>
</file>