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05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E6DCAC"/>
            </a:gs>
            <a:gs pos="12000">
              <a:srgbClr val="E6D78A"/>
            </a:gs>
            <a:gs pos="30000">
              <a:srgbClr val="C7AC4C"/>
            </a:gs>
            <a:gs pos="45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06.04.2019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audio" Target="../media/audio1.wav"/><Relationship Id="rId7" Type="http://schemas.openxmlformats.org/officeDocument/2006/relationships/image" Target="../media/image10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11" Type="http://schemas.openxmlformats.org/officeDocument/2006/relationships/image" Target="../media/image14.jpeg"/><Relationship Id="rId5" Type="http://schemas.openxmlformats.org/officeDocument/2006/relationships/image" Target="../media/image8.jpeg"/><Relationship Id="rId10" Type="http://schemas.openxmlformats.org/officeDocument/2006/relationships/image" Target="../media/image13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13" Type="http://schemas.openxmlformats.org/officeDocument/2006/relationships/image" Target="../media/image24.jpeg"/><Relationship Id="rId18" Type="http://schemas.openxmlformats.org/officeDocument/2006/relationships/image" Target="../media/image29.jpeg"/><Relationship Id="rId3" Type="http://schemas.openxmlformats.org/officeDocument/2006/relationships/audio" Target="../media/audio2.wav"/><Relationship Id="rId21" Type="http://schemas.openxmlformats.org/officeDocument/2006/relationships/image" Target="../media/image32.jpeg"/><Relationship Id="rId7" Type="http://schemas.openxmlformats.org/officeDocument/2006/relationships/image" Target="../media/image18.jpeg"/><Relationship Id="rId12" Type="http://schemas.openxmlformats.org/officeDocument/2006/relationships/image" Target="../media/image23.jpeg"/><Relationship Id="rId17" Type="http://schemas.openxmlformats.org/officeDocument/2006/relationships/image" Target="../media/image28.jpeg"/><Relationship Id="rId25" Type="http://schemas.openxmlformats.org/officeDocument/2006/relationships/image" Target="../media/image36.jpeg"/><Relationship Id="rId2" Type="http://schemas.openxmlformats.org/officeDocument/2006/relationships/audio" Target="../media/audio1.wav"/><Relationship Id="rId16" Type="http://schemas.openxmlformats.org/officeDocument/2006/relationships/image" Target="../media/image27.jpeg"/><Relationship Id="rId20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11" Type="http://schemas.openxmlformats.org/officeDocument/2006/relationships/image" Target="../media/image22.jpeg"/><Relationship Id="rId24" Type="http://schemas.openxmlformats.org/officeDocument/2006/relationships/image" Target="../media/image35.jpeg"/><Relationship Id="rId5" Type="http://schemas.openxmlformats.org/officeDocument/2006/relationships/image" Target="../media/image16.jpeg"/><Relationship Id="rId15" Type="http://schemas.openxmlformats.org/officeDocument/2006/relationships/image" Target="../media/image26.jpeg"/><Relationship Id="rId23" Type="http://schemas.openxmlformats.org/officeDocument/2006/relationships/image" Target="../media/image34.jpeg"/><Relationship Id="rId10" Type="http://schemas.openxmlformats.org/officeDocument/2006/relationships/image" Target="../media/image21.jpeg"/><Relationship Id="rId19" Type="http://schemas.openxmlformats.org/officeDocument/2006/relationships/image" Target="../media/image30.jpeg"/><Relationship Id="rId4" Type="http://schemas.openxmlformats.org/officeDocument/2006/relationships/image" Target="../media/image15.jpeg"/><Relationship Id="rId9" Type="http://schemas.openxmlformats.org/officeDocument/2006/relationships/image" Target="../media/image20.jpeg"/><Relationship Id="rId14" Type="http://schemas.openxmlformats.org/officeDocument/2006/relationships/image" Target="../media/image25.jpeg"/><Relationship Id="rId22" Type="http://schemas.openxmlformats.org/officeDocument/2006/relationships/image" Target="../media/image33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13" Type="http://schemas.openxmlformats.org/officeDocument/2006/relationships/image" Target="../media/image17.jpeg"/><Relationship Id="rId18" Type="http://schemas.openxmlformats.org/officeDocument/2006/relationships/image" Target="../media/image25.jpeg"/><Relationship Id="rId3" Type="http://schemas.openxmlformats.org/officeDocument/2006/relationships/audio" Target="../media/audio2.wav"/><Relationship Id="rId7" Type="http://schemas.openxmlformats.org/officeDocument/2006/relationships/image" Target="../media/image22.jpeg"/><Relationship Id="rId12" Type="http://schemas.openxmlformats.org/officeDocument/2006/relationships/image" Target="../media/image15.jpeg"/><Relationship Id="rId17" Type="http://schemas.openxmlformats.org/officeDocument/2006/relationships/image" Target="../media/image20.jpeg"/><Relationship Id="rId2" Type="http://schemas.openxmlformats.org/officeDocument/2006/relationships/audio" Target="../media/audio1.wav"/><Relationship Id="rId16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11" Type="http://schemas.openxmlformats.org/officeDocument/2006/relationships/image" Target="../media/image26.jpeg"/><Relationship Id="rId5" Type="http://schemas.openxmlformats.org/officeDocument/2006/relationships/image" Target="../media/image21.jpeg"/><Relationship Id="rId15" Type="http://schemas.openxmlformats.org/officeDocument/2006/relationships/image" Target="../media/image36.jpeg"/><Relationship Id="rId10" Type="http://schemas.openxmlformats.org/officeDocument/2006/relationships/image" Target="../media/image35.jpeg"/><Relationship Id="rId19" Type="http://schemas.openxmlformats.org/officeDocument/2006/relationships/image" Target="../media/image34.jpeg"/><Relationship Id="rId4" Type="http://schemas.openxmlformats.org/officeDocument/2006/relationships/image" Target="../media/image16.jpeg"/><Relationship Id="rId9" Type="http://schemas.openxmlformats.org/officeDocument/2006/relationships/image" Target="../media/image33.jpeg"/><Relationship Id="rId14" Type="http://schemas.openxmlformats.org/officeDocument/2006/relationships/image" Target="../media/image3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36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30.jpeg"/><Relationship Id="rId4" Type="http://schemas.openxmlformats.org/officeDocument/2006/relationships/image" Target="../media/image37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audio" Target="../media/audio1.wav"/><Relationship Id="rId7" Type="http://schemas.openxmlformats.org/officeDocument/2006/relationships/image" Target="../media/image24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11" Type="http://schemas.openxmlformats.org/officeDocument/2006/relationships/image" Target="../media/image36.jpeg"/><Relationship Id="rId5" Type="http://schemas.openxmlformats.org/officeDocument/2006/relationships/image" Target="../media/image16.jpeg"/><Relationship Id="rId10" Type="http://schemas.openxmlformats.org/officeDocument/2006/relationships/image" Target="../media/image29.jpeg"/><Relationship Id="rId4" Type="http://schemas.openxmlformats.org/officeDocument/2006/relationships/image" Target="../media/image15.jpeg"/><Relationship Id="rId9" Type="http://schemas.openxmlformats.org/officeDocument/2006/relationships/image" Target="../media/image27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audio" Target="../media/audio1.wav"/><Relationship Id="rId7" Type="http://schemas.openxmlformats.org/officeDocument/2006/relationships/image" Target="../media/image24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11" Type="http://schemas.openxmlformats.org/officeDocument/2006/relationships/image" Target="../media/image36.jpeg"/><Relationship Id="rId5" Type="http://schemas.openxmlformats.org/officeDocument/2006/relationships/image" Target="../media/image16.jpeg"/><Relationship Id="rId10" Type="http://schemas.openxmlformats.org/officeDocument/2006/relationships/image" Target="../media/image29.jpeg"/><Relationship Id="rId4" Type="http://schemas.openxmlformats.org/officeDocument/2006/relationships/image" Target="../media/image15.jpeg"/><Relationship Id="rId9" Type="http://schemas.openxmlformats.org/officeDocument/2006/relationships/image" Target="../media/image2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ÐÐ°ÑÑÐ¸Ð½ÐºÐ¸ Ð¿Ð¾ Ð·Ð°Ð¿ÑÐ¾ÑÑ Ð±Ð¸Ð±Ð»Ð¸Ð¾ÑÐµÐºÐ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0285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857356" y="1928802"/>
            <a:ext cx="550072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dirty="0" smtClean="0">
                <a:solidFill>
                  <a:srgbClr val="FF0000"/>
                </a:solidFill>
              </a:rPr>
              <a:t>Библиотека</a:t>
            </a:r>
            <a:endParaRPr lang="ru-RU" sz="8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143504" y="2000240"/>
            <a:ext cx="10715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/>
              <a:t>6</a:t>
            </a:r>
            <a:endParaRPr lang="ru-RU" sz="6000" dirty="0"/>
          </a:p>
        </p:txBody>
      </p:sp>
      <p:sp>
        <p:nvSpPr>
          <p:cNvPr id="4" name="TextBox 3"/>
          <p:cNvSpPr txBox="1"/>
          <p:nvPr/>
        </p:nvSpPr>
        <p:spPr>
          <a:xfrm>
            <a:off x="2786050" y="3357562"/>
            <a:ext cx="14287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/>
              <a:t>8</a:t>
            </a:r>
            <a:endParaRPr lang="ru-RU" sz="6000" dirty="0"/>
          </a:p>
        </p:txBody>
      </p:sp>
      <p:sp>
        <p:nvSpPr>
          <p:cNvPr id="5" name="TextBox 4"/>
          <p:cNvSpPr txBox="1"/>
          <p:nvPr/>
        </p:nvSpPr>
        <p:spPr>
          <a:xfrm>
            <a:off x="5286380" y="4786322"/>
            <a:ext cx="12858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/>
              <a:t>5</a:t>
            </a:r>
            <a:endParaRPr lang="ru-RU" sz="6000" dirty="0"/>
          </a:p>
        </p:txBody>
      </p:sp>
      <p:sp>
        <p:nvSpPr>
          <p:cNvPr id="6" name="TextBox 5"/>
          <p:cNvSpPr txBox="1"/>
          <p:nvPr/>
        </p:nvSpPr>
        <p:spPr>
          <a:xfrm>
            <a:off x="571472" y="2143116"/>
            <a:ext cx="17145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/>
              <a:t>10</a:t>
            </a:r>
            <a:endParaRPr lang="ru-RU" sz="6000" dirty="0"/>
          </a:p>
        </p:txBody>
      </p:sp>
      <p:sp>
        <p:nvSpPr>
          <p:cNvPr id="7" name="TextBox 6"/>
          <p:cNvSpPr txBox="1"/>
          <p:nvPr/>
        </p:nvSpPr>
        <p:spPr>
          <a:xfrm>
            <a:off x="785786" y="4929198"/>
            <a:ext cx="17145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/>
              <a:t>9</a:t>
            </a:r>
            <a:endParaRPr lang="ru-RU" sz="6000" dirty="0"/>
          </a:p>
        </p:txBody>
      </p:sp>
      <p:sp>
        <p:nvSpPr>
          <p:cNvPr id="8" name="TextBox 7"/>
          <p:cNvSpPr txBox="1"/>
          <p:nvPr/>
        </p:nvSpPr>
        <p:spPr>
          <a:xfrm>
            <a:off x="6643702" y="3500438"/>
            <a:ext cx="10001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/>
              <a:t>7</a:t>
            </a:r>
            <a:endParaRPr lang="ru-RU" sz="60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85720" y="357166"/>
            <a:ext cx="264320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Повело опять Егорке,</a:t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dirty="0" smtClean="0">
                <a:solidFill>
                  <a:srgbClr val="C00000"/>
                </a:solidFill>
              </a:rPr>
              <a:t>У реки сидел не зря</a:t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dirty="0" smtClean="0">
                <a:solidFill>
                  <a:srgbClr val="C00000"/>
                </a:solidFill>
              </a:rPr>
              <a:t>6 карасиков в ведерке</a:t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dirty="0" smtClean="0">
                <a:solidFill>
                  <a:srgbClr val="C00000"/>
                </a:solidFill>
              </a:rPr>
              <a:t>И 4 пескаря.</a:t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dirty="0" smtClean="0">
                <a:solidFill>
                  <a:srgbClr val="C00000"/>
                </a:solidFill>
              </a:rPr>
              <a:t>Сколько же всего, друзья?</a:t>
            </a:r>
            <a:endParaRPr lang="ru-RU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214290"/>
            <a:ext cx="3357586" cy="10715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14282" y="1500174"/>
            <a:ext cx="3357586" cy="10715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14282" y="2857496"/>
            <a:ext cx="3357586" cy="10715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14282" y="4286256"/>
            <a:ext cx="3429024" cy="10715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14282" y="5572140"/>
            <a:ext cx="3429024" cy="10715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338" name="AutoShape 2" descr="https://ozon-st.cdn.ngenix.net/multimedia/101631475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4340" name="Picture 4" descr="ÐÐ°ÑÑÐ¸Ð½ÐºÐ¸ Ð¿Ð¾ Ð·Ð°Ð¿ÑÐ¾ÑÑ Ð´ÐµÑÑÐºÐ¸Ðµ ÐºÐ½Ð¸Ð³ Ð°Ð³Ð½Ð¸Ð¸ Ð±Ð°ÑÑÐ¾ ÐºÐ°ÑÑÐ¸Ð½ÐºÐ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15074" y="2714620"/>
            <a:ext cx="1071570" cy="1639501"/>
          </a:xfrm>
          <a:prstGeom prst="rect">
            <a:avLst/>
          </a:prstGeom>
          <a:noFill/>
        </p:spPr>
      </p:pic>
      <p:pic>
        <p:nvPicPr>
          <p:cNvPr id="1026" name="Picture 2" descr="Ð. Ð¡. ÐÑÑÐºÐ¸Ð½. Ð¡ÐºÐ°Ð·ÐºÐ¸ 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86710" y="4929198"/>
            <a:ext cx="1047421" cy="1350154"/>
          </a:xfrm>
          <a:prstGeom prst="rect">
            <a:avLst/>
          </a:prstGeom>
          <a:noFill/>
        </p:spPr>
      </p:pic>
      <p:pic>
        <p:nvPicPr>
          <p:cNvPr id="1028" name="Picture 4" descr="ÐÐ°ÑÑÐ¸Ð½ÐºÐ¸ Ð¿Ð¾ Ð·Ð°Ð¿ÑÐ¾ÑÑ Ð½Ð¾ÑÐ¾Ð² ÑÑÐ¸ÑÐ¸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29520" y="1000108"/>
            <a:ext cx="1071570" cy="1380986"/>
          </a:xfrm>
          <a:prstGeom prst="rect">
            <a:avLst/>
          </a:prstGeom>
          <a:noFill/>
        </p:spPr>
      </p:pic>
      <p:pic>
        <p:nvPicPr>
          <p:cNvPr id="1030" name="Picture 6" descr="ÐÐ°ÑÑÐ¸Ð½ÐºÐ¸ Ð¿Ð¾ Ð·Ð°Ð¿ÑÐ¾ÑÑ ÑÑÑÐµÐµÐ² ÐºÐ½Ð¸Ð³Ð¸ Ð´Ð»Ñ Ð´ÐµÑÐµÐ¹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857752" y="857232"/>
            <a:ext cx="1016496" cy="1357322"/>
          </a:xfrm>
          <a:prstGeom prst="rect">
            <a:avLst/>
          </a:prstGeom>
          <a:noFill/>
        </p:spPr>
      </p:pic>
      <p:pic>
        <p:nvPicPr>
          <p:cNvPr id="1032" name="Picture 8" descr="ÐÐ°ÑÑÐ¸Ð½ÐºÐ¸ Ð¿Ð¾ Ð·Ð°Ð¿ÑÐ¾ÑÑ ÑÑÐºÐ¾Ð²ÑÐºÐ¸Ð¹ Ð¿ÑÐ¾Ð¸Ð·Ð²ÐµÐ´ÐµÐ½Ð¸Ñ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72066" y="4929198"/>
            <a:ext cx="1132649" cy="1500198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5143504" y="285728"/>
            <a:ext cx="10001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8</a:t>
            </a:r>
            <a:endParaRPr lang="ru-RU" sz="4000" dirty="0"/>
          </a:p>
        </p:txBody>
      </p:sp>
      <p:sp>
        <p:nvSpPr>
          <p:cNvPr id="16" name="TextBox 15"/>
          <p:cNvSpPr txBox="1"/>
          <p:nvPr/>
        </p:nvSpPr>
        <p:spPr>
          <a:xfrm>
            <a:off x="7572396" y="357166"/>
            <a:ext cx="11430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10</a:t>
            </a:r>
            <a:endParaRPr lang="ru-RU" sz="4000" dirty="0"/>
          </a:p>
        </p:txBody>
      </p:sp>
      <p:sp>
        <p:nvSpPr>
          <p:cNvPr id="17" name="TextBox 16"/>
          <p:cNvSpPr txBox="1"/>
          <p:nvPr/>
        </p:nvSpPr>
        <p:spPr>
          <a:xfrm>
            <a:off x="6500826" y="2071678"/>
            <a:ext cx="5715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7</a:t>
            </a:r>
            <a:endParaRPr lang="ru-RU" sz="4000" dirty="0"/>
          </a:p>
        </p:txBody>
      </p:sp>
      <p:sp>
        <p:nvSpPr>
          <p:cNvPr id="18" name="TextBox 17"/>
          <p:cNvSpPr txBox="1"/>
          <p:nvPr/>
        </p:nvSpPr>
        <p:spPr>
          <a:xfrm>
            <a:off x="5286380" y="4286256"/>
            <a:ext cx="8572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6</a:t>
            </a:r>
            <a:endParaRPr lang="ru-RU" sz="4000" dirty="0"/>
          </a:p>
        </p:txBody>
      </p:sp>
      <p:sp>
        <p:nvSpPr>
          <p:cNvPr id="19" name="TextBox 18"/>
          <p:cNvSpPr txBox="1"/>
          <p:nvPr/>
        </p:nvSpPr>
        <p:spPr>
          <a:xfrm>
            <a:off x="8072462" y="4214818"/>
            <a:ext cx="5715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9</a:t>
            </a:r>
            <a:endParaRPr lang="ru-RU" sz="4000" dirty="0"/>
          </a:p>
        </p:txBody>
      </p:sp>
      <p:sp>
        <p:nvSpPr>
          <p:cNvPr id="21" name="TextBox 20"/>
          <p:cNvSpPr txBox="1"/>
          <p:nvPr/>
        </p:nvSpPr>
        <p:spPr>
          <a:xfrm>
            <a:off x="714348" y="428604"/>
            <a:ext cx="7143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3</a:t>
            </a:r>
            <a:endParaRPr lang="ru-RU" sz="4000" dirty="0"/>
          </a:p>
        </p:txBody>
      </p:sp>
      <p:sp>
        <p:nvSpPr>
          <p:cNvPr id="22" name="TextBox 21"/>
          <p:cNvSpPr txBox="1"/>
          <p:nvPr/>
        </p:nvSpPr>
        <p:spPr>
          <a:xfrm>
            <a:off x="2214546" y="428604"/>
            <a:ext cx="8572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4</a:t>
            </a:r>
            <a:endParaRPr lang="ru-RU" sz="4000" dirty="0"/>
          </a:p>
        </p:txBody>
      </p:sp>
      <p:sp>
        <p:nvSpPr>
          <p:cNvPr id="23" name="TextBox 22"/>
          <p:cNvSpPr txBox="1"/>
          <p:nvPr/>
        </p:nvSpPr>
        <p:spPr>
          <a:xfrm>
            <a:off x="714348" y="1643050"/>
            <a:ext cx="8572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4</a:t>
            </a:r>
            <a:endParaRPr lang="ru-RU" sz="4000" dirty="0"/>
          </a:p>
        </p:txBody>
      </p:sp>
      <p:sp>
        <p:nvSpPr>
          <p:cNvPr id="24" name="TextBox 23"/>
          <p:cNvSpPr txBox="1"/>
          <p:nvPr/>
        </p:nvSpPr>
        <p:spPr>
          <a:xfrm>
            <a:off x="2357422" y="1643050"/>
            <a:ext cx="8572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2</a:t>
            </a:r>
            <a:endParaRPr lang="ru-RU" sz="4000" dirty="0"/>
          </a:p>
        </p:txBody>
      </p:sp>
      <p:sp>
        <p:nvSpPr>
          <p:cNvPr id="25" name="TextBox 24"/>
          <p:cNvSpPr txBox="1"/>
          <p:nvPr/>
        </p:nvSpPr>
        <p:spPr>
          <a:xfrm>
            <a:off x="785786" y="3000372"/>
            <a:ext cx="6429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8</a:t>
            </a:r>
            <a:endParaRPr lang="ru-RU" sz="4000" dirty="0"/>
          </a:p>
        </p:txBody>
      </p:sp>
      <p:sp>
        <p:nvSpPr>
          <p:cNvPr id="26" name="TextBox 25"/>
          <p:cNvSpPr txBox="1"/>
          <p:nvPr/>
        </p:nvSpPr>
        <p:spPr>
          <a:xfrm>
            <a:off x="2428860" y="3000372"/>
            <a:ext cx="3571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1</a:t>
            </a:r>
            <a:endParaRPr lang="ru-RU" sz="4000" dirty="0"/>
          </a:p>
        </p:txBody>
      </p:sp>
      <p:sp>
        <p:nvSpPr>
          <p:cNvPr id="27" name="TextBox 26"/>
          <p:cNvSpPr txBox="1"/>
          <p:nvPr/>
        </p:nvSpPr>
        <p:spPr>
          <a:xfrm>
            <a:off x="857224" y="4429132"/>
            <a:ext cx="10715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3</a:t>
            </a:r>
            <a:endParaRPr lang="ru-RU" sz="4000" dirty="0"/>
          </a:p>
        </p:txBody>
      </p:sp>
      <p:sp>
        <p:nvSpPr>
          <p:cNvPr id="28" name="TextBox 27"/>
          <p:cNvSpPr txBox="1"/>
          <p:nvPr/>
        </p:nvSpPr>
        <p:spPr>
          <a:xfrm>
            <a:off x="2500298" y="4429132"/>
            <a:ext cx="7858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5</a:t>
            </a:r>
            <a:endParaRPr lang="ru-RU" sz="4000" dirty="0"/>
          </a:p>
        </p:txBody>
      </p:sp>
      <p:sp>
        <p:nvSpPr>
          <p:cNvPr id="29" name="TextBox 28"/>
          <p:cNvSpPr txBox="1"/>
          <p:nvPr/>
        </p:nvSpPr>
        <p:spPr>
          <a:xfrm>
            <a:off x="857224" y="5715016"/>
            <a:ext cx="7143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4</a:t>
            </a:r>
            <a:endParaRPr lang="ru-RU" sz="4000" dirty="0"/>
          </a:p>
        </p:txBody>
      </p:sp>
      <p:sp>
        <p:nvSpPr>
          <p:cNvPr id="30" name="TextBox 29"/>
          <p:cNvSpPr txBox="1"/>
          <p:nvPr/>
        </p:nvSpPr>
        <p:spPr>
          <a:xfrm>
            <a:off x="2500298" y="5786454"/>
            <a:ext cx="5715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6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38889E-6 4.07407E-6 L -0.37796 0.48287 " pathEditMode="relative" ptsTypes="AA">
                                      <p:cBhvr>
                                        <p:cTn id="6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0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43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7.03704E-6 L -0.5592 -0.37801 " pathEditMode="relative" ptsTypes="AA">
                                      <p:cBhvr>
                                        <p:cTn id="11" dur="2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40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0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1.85185E-6 L -0.42535 -0.51458 " pathEditMode="relative" ptsTypes="AA">
                                      <p:cBhvr>
                                        <p:cTn id="16" dur="2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2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6 -3.33333E-6 L -0.70885 -0.31504 " pathEditMode="relative" ptsTypes="AA">
                                      <p:cBhvr>
                                        <p:cTn id="21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2.59259E-6 L -0.66146 0.65115 " pathEditMode="relative" ptsTypes="AA">
                                      <p:cBhvr>
                                        <p:cTn id="26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44" y="285728"/>
            <a:ext cx="7358114" cy="19288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362" name="Picture 2" descr="ÐÐ°ÑÑÐ¸Ð½ÐºÐ¸ Ð¿Ð¾ Ð·Ð°Ð¿ÑÐ¾ÑÑ ÑÑÐºÐ¾Ð²ÑÐºÐ¸Ð¹ Ð¿ÑÐ¾Ð¸Ð·Ð²ÐµÐ´ÐµÐ½Ð¸Ñ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642918"/>
            <a:ext cx="642942" cy="1140151"/>
          </a:xfrm>
          <a:prstGeom prst="rect">
            <a:avLst/>
          </a:prstGeom>
          <a:noFill/>
        </p:spPr>
      </p:pic>
      <p:pic>
        <p:nvPicPr>
          <p:cNvPr id="15364" name="Picture 4" descr="ÐÐ°ÑÑÐ¸Ð½ÐºÐ¸ Ð¿Ð¾ Ð·Ð°Ð¿ÑÐ¾ÑÑ ÑÑÑÐµÐµÐ² ÐºÐ½Ð¸Ð³Ð¸ Ð´Ð»Ñ Ð´ÐµÑÐµÐ¹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1538" y="642918"/>
            <a:ext cx="642942" cy="1143008"/>
          </a:xfrm>
          <a:prstGeom prst="rect">
            <a:avLst/>
          </a:prstGeom>
          <a:noFill/>
        </p:spPr>
      </p:pic>
      <p:pic>
        <p:nvPicPr>
          <p:cNvPr id="15366" name="Picture 6" descr="ÐÐ°ÑÑÐ¸Ð½ÐºÐ¸ Ð¿Ð¾ Ð·Ð°Ð¿ÑÐ¾ÑÑ ÑÑÑÐµÐµÐ² ÐºÐ½Ð¸Ð³Ð¸ Ð´Ð»Ñ Ð´ÐµÑÐµÐ¹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85919" y="642918"/>
            <a:ext cx="642942" cy="1184296"/>
          </a:xfrm>
          <a:prstGeom prst="rect">
            <a:avLst/>
          </a:prstGeom>
          <a:noFill/>
        </p:spPr>
      </p:pic>
      <p:pic>
        <p:nvPicPr>
          <p:cNvPr id="15368" name="Picture 8" descr="ÐÐ°ÑÑÐ¸Ð½ÐºÐ¸ Ð¿Ð¾ Ð·Ð°Ð¿ÑÐ¾ÑÑ Ð½Ð¾ÑÐ¾Ð² ÑÑÐ¸ÑÐ¸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71737" y="642918"/>
            <a:ext cx="714380" cy="1214447"/>
          </a:xfrm>
          <a:prstGeom prst="rect">
            <a:avLst/>
          </a:prstGeom>
          <a:noFill/>
        </p:spPr>
      </p:pic>
      <p:pic>
        <p:nvPicPr>
          <p:cNvPr id="15370" name="Picture 10" descr="ÐÐ°ÑÑÐ¸Ð½ÐºÐ¸ Ð¿Ð¾ Ð·Ð°Ð¿ÑÐ¾ÑÑ Ð½Ð¾ÑÐ¾Ð² ÑÑÐ¸ÑÐ¸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428991" y="642918"/>
            <a:ext cx="881885" cy="1241482"/>
          </a:xfrm>
          <a:prstGeom prst="rect">
            <a:avLst/>
          </a:prstGeom>
          <a:noFill/>
        </p:spPr>
      </p:pic>
      <p:pic>
        <p:nvPicPr>
          <p:cNvPr id="15372" name="Picture 12" descr="ÐÐ°ÑÑÐ¸Ð½ÐºÐ¸ Ð¿Ð¾ Ð·Ð°Ð¿ÑÐ¾ÑÑ ÐºÐ½Ð¸Ð³Ð¸ Ð¿ÑÑÐºÐ¸Ð½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429125" y="644994"/>
            <a:ext cx="756458" cy="1283808"/>
          </a:xfrm>
          <a:prstGeom prst="rect">
            <a:avLst/>
          </a:prstGeom>
          <a:noFill/>
        </p:spPr>
      </p:pic>
      <p:pic>
        <p:nvPicPr>
          <p:cNvPr id="15374" name="Picture 14" descr="ÐÐ°ÑÑÐ¸Ð½ÐºÐ¸ Ð¿Ð¾ Ð·Ð°Ð¿ÑÐ¾ÑÑ ÐºÐ½Ð¸Ð³Ð¸ Ð¿ÑÑÐºÐ¸Ð½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214942" y="642918"/>
            <a:ext cx="857256" cy="1285884"/>
          </a:xfrm>
          <a:prstGeom prst="rect">
            <a:avLst/>
          </a:prstGeom>
          <a:noFill/>
        </p:spPr>
      </p:pic>
      <p:pic>
        <p:nvPicPr>
          <p:cNvPr id="15376" name="Picture 16" descr="ÐÐ°ÑÑÐ¸Ð½ÐºÐ¸ Ð¿Ð¾ Ð·Ð°Ð¿ÑÐ¾ÑÑ ÐºÐ½Ð¸Ð³Ð¸ Ð¿ÑÑÐºÐ¸Ð½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143636" y="642918"/>
            <a:ext cx="954952" cy="1269423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714348" y="3286124"/>
            <a:ext cx="135732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>
                <a:solidFill>
                  <a:srgbClr val="C00000"/>
                </a:solidFill>
              </a:rPr>
              <a:t>9</a:t>
            </a:r>
            <a:endParaRPr lang="ru-RU" sz="6000" dirty="0">
              <a:solidFill>
                <a:srgbClr val="C0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143108" y="4572008"/>
            <a:ext cx="12858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>
                <a:solidFill>
                  <a:srgbClr val="C00000"/>
                </a:solidFill>
              </a:rPr>
              <a:t>8</a:t>
            </a:r>
            <a:endParaRPr lang="ru-RU" sz="6000" dirty="0">
              <a:solidFill>
                <a:srgbClr val="C0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714744" y="3214686"/>
            <a:ext cx="10715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>
                <a:solidFill>
                  <a:srgbClr val="C00000"/>
                </a:solidFill>
              </a:rPr>
              <a:t>7</a:t>
            </a:r>
            <a:endParaRPr lang="ru-RU" sz="6000" dirty="0">
              <a:solidFill>
                <a:srgbClr val="C0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57818" y="4572008"/>
            <a:ext cx="12858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>
                <a:solidFill>
                  <a:srgbClr val="C00000"/>
                </a:solidFill>
              </a:rPr>
              <a:t>6</a:t>
            </a:r>
            <a:endParaRPr lang="ru-RU" sz="6000" dirty="0">
              <a:solidFill>
                <a:srgbClr val="C0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358082" y="3143248"/>
            <a:ext cx="10715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>
                <a:solidFill>
                  <a:srgbClr val="C00000"/>
                </a:solidFill>
              </a:rPr>
              <a:t>10</a:t>
            </a:r>
            <a:endParaRPr lang="ru-RU" sz="60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142852"/>
            <a:ext cx="8643998" cy="14287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14282" y="1714488"/>
            <a:ext cx="8643998" cy="12858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14282" y="3357562"/>
            <a:ext cx="8715436" cy="12858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14282" y="5286388"/>
            <a:ext cx="8715436" cy="12144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386" name="Picture 2" descr="ÐÐ°ÑÑÐ¸Ð½ÐºÐ¸ Ð¿Ð¾ Ð·Ð°Ð¿ÑÐ¾ÑÑ ÐºÐ½Ð¸Ð³Ð¸ Ð¿ÑÑÐºÐ¸Ð½Ð° Ð´Ð»Ñ Ð´ÐµÑÐµÐ¹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214290"/>
            <a:ext cx="785818" cy="1080500"/>
          </a:xfrm>
          <a:prstGeom prst="rect">
            <a:avLst/>
          </a:prstGeom>
          <a:noFill/>
        </p:spPr>
      </p:pic>
      <p:pic>
        <p:nvPicPr>
          <p:cNvPr id="16388" name="Picture 4" descr="ÐÐ°ÑÑÐ¸Ð½ÐºÐ¸ Ð¿Ð¾ Ð·Ð°Ð¿ÑÐ¾ÑÑ ÐºÐ½Ð¸Ð³Ð¸ Ð¿ÑÑÐºÐ¸Ð½Ð° Ð´Ð»Ñ Ð´ÐµÑÐµÐ¹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14414" y="210474"/>
            <a:ext cx="857255" cy="1075410"/>
          </a:xfrm>
          <a:prstGeom prst="rect">
            <a:avLst/>
          </a:prstGeom>
          <a:noFill/>
        </p:spPr>
      </p:pic>
      <p:pic>
        <p:nvPicPr>
          <p:cNvPr id="16390" name="Picture 6" descr="ÐÐ°ÑÑÐ¸Ð½ÐºÐ¸ Ð¿Ð¾ Ð·Ð°Ð¿ÑÐ¾ÑÑ ÐºÐ½Ð¸Ð³Ð¸ Ð¿ÑÑÐºÐ¸Ð½Ð° Ð´Ð»Ñ Ð´ÐµÑÐµÐ¹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143108" y="214290"/>
            <a:ext cx="785817" cy="1120207"/>
          </a:xfrm>
          <a:prstGeom prst="rect">
            <a:avLst/>
          </a:prstGeom>
          <a:noFill/>
        </p:spPr>
      </p:pic>
      <p:pic>
        <p:nvPicPr>
          <p:cNvPr id="16392" name="Picture 8" descr="ÐÐ°ÑÑÐ¸Ð½ÐºÐ¸ Ð¿Ð¾ Ð·Ð°Ð¿ÑÐ¾ÑÑ ÐºÐ½Ð¸Ð³Ð¸ Ð¿ÑÑÐºÐ¸Ð½Ð° Ð´Ð»Ñ Ð´ÐµÑÐµÐ¹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071802" y="214290"/>
            <a:ext cx="813822" cy="1143008"/>
          </a:xfrm>
          <a:prstGeom prst="rect">
            <a:avLst/>
          </a:prstGeom>
          <a:noFill/>
        </p:spPr>
      </p:pic>
      <p:pic>
        <p:nvPicPr>
          <p:cNvPr id="16394" name="Picture 10" descr="ÐÐ°ÑÑÐ¸Ð½ÐºÐ¸ Ð¿Ð¾ Ð·Ð°Ð¿ÑÐ¾ÑÑ ÐºÐ½Ð¸Ð³Ð¸ Ð¿ÑÑÐºÐ¸Ð½Ð° Ð´Ð»Ñ Ð´ÐµÑÐµÐ¹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000496" y="142852"/>
            <a:ext cx="811586" cy="1214446"/>
          </a:xfrm>
          <a:prstGeom prst="rect">
            <a:avLst/>
          </a:prstGeom>
          <a:noFill/>
        </p:spPr>
      </p:pic>
      <p:pic>
        <p:nvPicPr>
          <p:cNvPr id="16396" name="Picture 12" descr="ÐÐ°ÑÑÐ¸Ð½ÐºÐ¸ Ð¿Ð¾ Ð·Ð°Ð¿ÑÐ¾ÑÑ ÐºÐ½Ð¸Ð³Ð¸ ÑÑÑÐµÐµÐ²Ð° Ð´Ð»Ñ Ð´ÐµÑÐµÐ¹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85720" y="1714488"/>
            <a:ext cx="843892" cy="1142968"/>
          </a:xfrm>
          <a:prstGeom prst="rect">
            <a:avLst/>
          </a:prstGeom>
          <a:noFill/>
        </p:spPr>
      </p:pic>
      <p:pic>
        <p:nvPicPr>
          <p:cNvPr id="16398" name="Picture 14" descr="ÐÐ°ÑÑÐ¸Ð½ÐºÐ¸ Ð¿Ð¾ Ð·Ð°Ð¿ÑÐ¾ÑÑ ÐºÐ½Ð¸Ð³Ð¸ ÑÑÑÐµÐµÐ²Ð° Ð´Ð»Ñ Ð´ÐµÑÐµÐ¹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142976" y="1857364"/>
            <a:ext cx="1005158" cy="1000132"/>
          </a:xfrm>
          <a:prstGeom prst="rect">
            <a:avLst/>
          </a:prstGeom>
          <a:noFill/>
        </p:spPr>
      </p:pic>
      <p:pic>
        <p:nvPicPr>
          <p:cNvPr id="16400" name="Picture 16" descr="ÐÐ°ÑÑÐ¸Ð½ÐºÐ¸ Ð¿Ð¾ Ð·Ð°Ð¿ÑÐ¾ÑÑ ÐºÐ½Ð¸Ð³Ð¸ ÑÑÑÐµÐµÐ²Ð° Ð´Ð»Ñ Ð´ÐµÑÐµÐ¹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57158" y="3429000"/>
            <a:ext cx="702195" cy="1005310"/>
          </a:xfrm>
          <a:prstGeom prst="rect">
            <a:avLst/>
          </a:prstGeom>
          <a:noFill/>
        </p:spPr>
      </p:pic>
      <p:pic>
        <p:nvPicPr>
          <p:cNvPr id="16402" name="Picture 18" descr="ÐÐ°ÑÑÐ¸Ð½ÐºÐ¸ Ð¿Ð¾ Ð·Ð°Ð¿ÑÐ¾ÑÑ ÐºÐ½Ð¸Ð³Ð¸ ÑÑÑÐµÐµÐ²Ð° Ð´Ð»Ñ Ð´ÐµÑÐµÐ¹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285984" y="1714488"/>
            <a:ext cx="857256" cy="1143008"/>
          </a:xfrm>
          <a:prstGeom prst="rect">
            <a:avLst/>
          </a:prstGeom>
          <a:noFill/>
        </p:spPr>
      </p:pic>
      <p:pic>
        <p:nvPicPr>
          <p:cNvPr id="16404" name="Picture 20" descr="ÐÐ°ÑÑÐ¸Ð½ÐºÐ¸ Ð¿Ð¾ Ð·Ð°Ð¿ÑÐ¾ÑÑ ÐºÐ½Ð¸Ð³Ð¸ ÑÑÑÐµÐµÐ²Ð° Ð´Ð»Ñ Ð´ÐµÑÐµÐ¹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214678" y="1714488"/>
            <a:ext cx="883963" cy="1174259"/>
          </a:xfrm>
          <a:prstGeom prst="rect">
            <a:avLst/>
          </a:prstGeom>
          <a:noFill/>
        </p:spPr>
      </p:pic>
      <p:pic>
        <p:nvPicPr>
          <p:cNvPr id="16406" name="Picture 22" descr="ÐÐ°ÑÑÐ¸Ð½ÐºÐ¸ Ð¿Ð¾ Ð·Ð°Ð¿ÑÐ¾ÑÑ ÐºÐ½Ð¸Ð³Ð¸ ÑÑÐºÐ¾Ð²ÑÐºÐ¾Ð³Ð¾ Ð´Ð»Ñ Ð´ÐµÑÐµÐ¹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285852" y="3357562"/>
            <a:ext cx="811313" cy="1071546"/>
          </a:xfrm>
          <a:prstGeom prst="rect">
            <a:avLst/>
          </a:prstGeom>
          <a:noFill/>
        </p:spPr>
      </p:pic>
      <p:pic>
        <p:nvPicPr>
          <p:cNvPr id="16408" name="Picture 24" descr="ÐÐ°ÑÑÐ¸Ð½ÐºÐ¸ Ð¿Ð¾ Ð·Ð°Ð¿ÑÐ¾ÑÑ ÐºÐ½Ð¸Ð³Ð¸ ÑÑÐºÐ¾Ð²ÑÐºÐ¾Ð³Ð¾ Ð´Ð»Ñ Ð´ÐµÑÐµÐ¹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2214546" y="3357562"/>
            <a:ext cx="675765" cy="1000133"/>
          </a:xfrm>
          <a:prstGeom prst="rect">
            <a:avLst/>
          </a:prstGeom>
          <a:noFill/>
        </p:spPr>
      </p:pic>
      <p:pic>
        <p:nvPicPr>
          <p:cNvPr id="16410" name="Picture 26" descr="ÐÐ°ÑÑÐ¸Ð½ÐºÐ¸ Ð¿Ð¾ Ð·Ð°Ð¿ÑÐ¾ÑÑ ÐºÐ½Ð¸Ð³Ð¸ ÑÑÐºÐ¾Ð²ÑÐºÐ¾Ð³Ð¾ Ð´Ð»Ñ Ð´ÐµÑÐµÐ¹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3000364" y="3357562"/>
            <a:ext cx="857256" cy="1084430"/>
          </a:xfrm>
          <a:prstGeom prst="rect">
            <a:avLst/>
          </a:prstGeom>
          <a:noFill/>
        </p:spPr>
      </p:pic>
      <p:pic>
        <p:nvPicPr>
          <p:cNvPr id="16412" name="Picture 28" descr="ÐÐ°ÑÑÐ¸Ð½ÐºÐ¸ Ð¿Ð¾ Ð·Ð°Ð¿ÑÐ¾ÑÑ ÐºÐ½Ð¸Ð³Ð¸ ÑÑÐºÐ¾Ð²ÑÐºÐ¾Ð³Ð¾ Ð´Ð»Ñ Ð´ÐµÑÐµÐ¹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3929058" y="3357562"/>
            <a:ext cx="785818" cy="1110696"/>
          </a:xfrm>
          <a:prstGeom prst="rect">
            <a:avLst/>
          </a:prstGeom>
          <a:noFill/>
        </p:spPr>
      </p:pic>
      <p:pic>
        <p:nvPicPr>
          <p:cNvPr id="16414" name="Picture 30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4857752" y="3357562"/>
            <a:ext cx="809496" cy="1143008"/>
          </a:xfrm>
          <a:prstGeom prst="rect">
            <a:avLst/>
          </a:prstGeom>
          <a:noFill/>
        </p:spPr>
      </p:pic>
      <p:pic>
        <p:nvPicPr>
          <p:cNvPr id="16416" name="Picture 32" descr="ÐÐ°ÑÑÐ¸Ð½ÐºÐ¸ Ð¿Ð¾ Ð·Ð°Ð¿ÑÐ¾ÑÑ ÐºÐ½Ð¸Ð³Ð¸ ÑÑÑÐµÐµÐ²Ð° Ð´Ð»Ñ Ð´ÐµÑÐµÐ¹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4143372" y="1785926"/>
            <a:ext cx="785818" cy="1042518"/>
          </a:xfrm>
          <a:prstGeom prst="rect">
            <a:avLst/>
          </a:prstGeom>
          <a:noFill/>
        </p:spPr>
      </p:pic>
      <p:pic>
        <p:nvPicPr>
          <p:cNvPr id="16418" name="Picture 34" descr="ÐÐ°ÑÑÐ¸Ð½ÐºÐ¸ Ð¿Ð¾ Ð·Ð°Ð¿ÑÐ¾ÑÑ ÐºÐ½Ð¸Ð³Ð¸ Ð¿ÑÑÐºÐ¸Ð½ Ð´ÐµÑÑÐ¼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4857752" y="214290"/>
            <a:ext cx="785818" cy="1143009"/>
          </a:xfrm>
          <a:prstGeom prst="rect">
            <a:avLst/>
          </a:prstGeom>
          <a:noFill/>
        </p:spPr>
      </p:pic>
      <p:pic>
        <p:nvPicPr>
          <p:cNvPr id="16420" name="Picture 36" descr="ÐÐ°ÑÑÐ¸Ð½ÐºÐ¸ Ð¿Ð¾ Ð·Ð°Ð¿ÑÐ¾ÑÑ ÐºÐ½Ð¸Ð³Ð¸ Ð¿ÑÑÐºÐ¸Ð½ Ð´ÐµÑÑÐ¼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5786446" y="214290"/>
            <a:ext cx="754841" cy="1071570"/>
          </a:xfrm>
          <a:prstGeom prst="rect">
            <a:avLst/>
          </a:prstGeom>
          <a:noFill/>
        </p:spPr>
      </p:pic>
      <p:pic>
        <p:nvPicPr>
          <p:cNvPr id="16424" name="Picture 40" descr="ÐÐ°ÑÑÐ¸Ð½ÐºÐ¸ Ð¿Ð¾ Ð·Ð°Ð¿ÑÐ¾ÑÑ Ð±Ð°ÑÑÐ¾ ÐºÐ½Ð¸Ð³Ð¸ Ð´Ð»Ñ Ð´ÐµÑÐµÐ¹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285720" y="5357826"/>
            <a:ext cx="762006" cy="1000132"/>
          </a:xfrm>
          <a:prstGeom prst="rect">
            <a:avLst/>
          </a:prstGeom>
          <a:noFill/>
        </p:spPr>
      </p:pic>
      <p:pic>
        <p:nvPicPr>
          <p:cNvPr id="16426" name="Picture 42" descr="ÐÐ°ÑÑÐ¸Ð½ÐºÐ¸ Ð¿Ð¾ Ð·Ð°Ð¿ÑÐ¾ÑÑ Ð±Ð°ÑÑÐ¾ ÐºÐ½Ð¸Ð³Ð¸ Ð´Ð»Ñ Ð´ÐµÑÐµÐ¹"/>
          <p:cNvPicPr>
            <a:picLocks noChangeAspect="1" noChangeArrowheads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1142976" y="5286388"/>
            <a:ext cx="934190" cy="1000132"/>
          </a:xfrm>
          <a:prstGeom prst="rect">
            <a:avLst/>
          </a:prstGeom>
          <a:noFill/>
        </p:spPr>
      </p:pic>
      <p:pic>
        <p:nvPicPr>
          <p:cNvPr id="16428" name="Picture 44" descr="ÐÐ°ÑÑÐ¸Ð½ÐºÐ¸ Ð¿Ð¾ Ð·Ð°Ð¿ÑÐ¾ÑÑ Ð±Ð°ÑÑÐ¾ ÐºÐ½Ð¸Ð³Ð¸ Ð´Ð»Ñ Ð´ÐµÑÐµÐ¹"/>
          <p:cNvPicPr>
            <a:picLocks noChangeAspect="1" noChangeArrowheads="1"/>
          </p:cNvPicPr>
          <p:nvPr/>
        </p:nvPicPr>
        <p:blipFill>
          <a:blip r:embed="rId24"/>
          <a:srcRect/>
          <a:stretch>
            <a:fillRect/>
          </a:stretch>
        </p:blipFill>
        <p:spPr bwMode="auto">
          <a:xfrm>
            <a:off x="2214546" y="5286388"/>
            <a:ext cx="803648" cy="1071531"/>
          </a:xfrm>
          <a:prstGeom prst="rect">
            <a:avLst/>
          </a:prstGeom>
          <a:noFill/>
        </p:spPr>
      </p:pic>
      <p:pic>
        <p:nvPicPr>
          <p:cNvPr id="16430" name="Picture 46" descr="ÐÐ°ÑÑÐ¸Ð½ÐºÐ¸ Ð¿Ð¾ Ð·Ð°Ð¿ÑÐ¾ÑÑ Ð±Ð°ÑÑÐ¾ ÐºÐ½Ð¸Ð³Ð¸ Ð´Ð»Ñ Ð´ÐµÑÐµÐ¹"/>
          <p:cNvPicPr>
            <a:picLocks noChangeAspect="1" noChangeArrowheads="1"/>
          </p:cNvPicPr>
          <p:nvPr/>
        </p:nvPicPr>
        <p:blipFill>
          <a:blip r:embed="rId25" cstate="print"/>
          <a:srcRect/>
          <a:stretch>
            <a:fillRect/>
          </a:stretch>
        </p:blipFill>
        <p:spPr bwMode="auto">
          <a:xfrm>
            <a:off x="3143240" y="5286388"/>
            <a:ext cx="857256" cy="1118514"/>
          </a:xfrm>
          <a:prstGeom prst="rect">
            <a:avLst/>
          </a:prstGeom>
          <a:noFill/>
        </p:spPr>
      </p:pic>
      <p:sp>
        <p:nvSpPr>
          <p:cNvPr id="31" name="TextBox 30"/>
          <p:cNvSpPr txBox="1"/>
          <p:nvPr/>
        </p:nvSpPr>
        <p:spPr>
          <a:xfrm>
            <a:off x="7429520" y="285728"/>
            <a:ext cx="5715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/>
              <a:t>8</a:t>
            </a:r>
            <a:endParaRPr lang="ru-RU" sz="6000" dirty="0"/>
          </a:p>
        </p:txBody>
      </p:sp>
      <p:sp>
        <p:nvSpPr>
          <p:cNvPr id="32" name="TextBox 31"/>
          <p:cNvSpPr txBox="1"/>
          <p:nvPr/>
        </p:nvSpPr>
        <p:spPr>
          <a:xfrm>
            <a:off x="5929322" y="1857364"/>
            <a:ext cx="12858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/>
              <a:t>5</a:t>
            </a:r>
            <a:endParaRPr lang="ru-RU" sz="6000" dirty="0"/>
          </a:p>
        </p:txBody>
      </p:sp>
      <p:sp>
        <p:nvSpPr>
          <p:cNvPr id="33" name="TextBox 32"/>
          <p:cNvSpPr txBox="1"/>
          <p:nvPr/>
        </p:nvSpPr>
        <p:spPr>
          <a:xfrm>
            <a:off x="6500826" y="3429000"/>
            <a:ext cx="10715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/>
              <a:t>7</a:t>
            </a:r>
            <a:endParaRPr lang="ru-RU" sz="6000" dirty="0"/>
          </a:p>
        </p:txBody>
      </p:sp>
      <p:sp>
        <p:nvSpPr>
          <p:cNvPr id="34" name="TextBox 33"/>
          <p:cNvSpPr txBox="1"/>
          <p:nvPr/>
        </p:nvSpPr>
        <p:spPr>
          <a:xfrm>
            <a:off x="4929190" y="5357826"/>
            <a:ext cx="12858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/>
              <a:t>3</a:t>
            </a:r>
            <a:endParaRPr lang="ru-RU" sz="6000" dirty="0"/>
          </a:p>
        </p:txBody>
      </p:sp>
      <p:sp>
        <p:nvSpPr>
          <p:cNvPr id="37" name="TextBox 36"/>
          <p:cNvSpPr txBox="1"/>
          <p:nvPr/>
        </p:nvSpPr>
        <p:spPr>
          <a:xfrm>
            <a:off x="8215338" y="142852"/>
            <a:ext cx="5000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&lt;</a:t>
            </a:r>
            <a:endParaRPr lang="ru-RU" sz="3200" dirty="0"/>
          </a:p>
        </p:txBody>
      </p:sp>
      <p:sp>
        <p:nvSpPr>
          <p:cNvPr id="38" name="TextBox 37"/>
          <p:cNvSpPr txBox="1"/>
          <p:nvPr/>
        </p:nvSpPr>
        <p:spPr>
          <a:xfrm>
            <a:off x="8286776" y="642918"/>
            <a:ext cx="5715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=</a:t>
            </a:r>
            <a:endParaRPr lang="ru-RU" sz="3200" dirty="0"/>
          </a:p>
        </p:txBody>
      </p:sp>
      <p:sp>
        <p:nvSpPr>
          <p:cNvPr id="39" name="TextBox 38"/>
          <p:cNvSpPr txBox="1"/>
          <p:nvPr/>
        </p:nvSpPr>
        <p:spPr>
          <a:xfrm>
            <a:off x="8286776" y="1071546"/>
            <a:ext cx="5000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&gt;</a:t>
            </a:r>
            <a:endParaRPr lang="ru-RU" sz="3200" dirty="0"/>
          </a:p>
        </p:txBody>
      </p:sp>
      <p:sp>
        <p:nvSpPr>
          <p:cNvPr id="40" name="TextBox 39"/>
          <p:cNvSpPr txBox="1"/>
          <p:nvPr/>
        </p:nvSpPr>
        <p:spPr>
          <a:xfrm>
            <a:off x="7072330" y="1643050"/>
            <a:ext cx="7858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&lt;</a:t>
            </a:r>
            <a:endParaRPr lang="ru-RU" sz="3200" dirty="0"/>
          </a:p>
        </p:txBody>
      </p:sp>
      <p:sp>
        <p:nvSpPr>
          <p:cNvPr id="41" name="TextBox 40"/>
          <p:cNvSpPr txBox="1"/>
          <p:nvPr/>
        </p:nvSpPr>
        <p:spPr>
          <a:xfrm>
            <a:off x="7286644" y="2071678"/>
            <a:ext cx="9286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=</a:t>
            </a:r>
            <a:endParaRPr lang="ru-RU" sz="3200" dirty="0"/>
          </a:p>
        </p:txBody>
      </p:sp>
      <p:sp>
        <p:nvSpPr>
          <p:cNvPr id="42" name="TextBox 41"/>
          <p:cNvSpPr txBox="1"/>
          <p:nvPr/>
        </p:nvSpPr>
        <p:spPr>
          <a:xfrm>
            <a:off x="7215206" y="2428868"/>
            <a:ext cx="9286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&gt;</a:t>
            </a:r>
            <a:endParaRPr lang="ru-RU" sz="3200" dirty="0"/>
          </a:p>
        </p:txBody>
      </p:sp>
      <p:sp>
        <p:nvSpPr>
          <p:cNvPr id="43" name="TextBox 42"/>
          <p:cNvSpPr txBox="1"/>
          <p:nvPr/>
        </p:nvSpPr>
        <p:spPr>
          <a:xfrm>
            <a:off x="7215206" y="3286124"/>
            <a:ext cx="8572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&lt;</a:t>
            </a:r>
            <a:endParaRPr lang="ru-RU" sz="3200" dirty="0"/>
          </a:p>
        </p:txBody>
      </p:sp>
      <p:sp>
        <p:nvSpPr>
          <p:cNvPr id="44" name="TextBox 43"/>
          <p:cNvSpPr txBox="1"/>
          <p:nvPr/>
        </p:nvSpPr>
        <p:spPr>
          <a:xfrm>
            <a:off x="7500958" y="3643314"/>
            <a:ext cx="7143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=</a:t>
            </a:r>
            <a:endParaRPr lang="ru-RU" sz="3200" dirty="0"/>
          </a:p>
        </p:txBody>
      </p:sp>
      <p:sp>
        <p:nvSpPr>
          <p:cNvPr id="45" name="TextBox 44"/>
          <p:cNvSpPr txBox="1"/>
          <p:nvPr/>
        </p:nvSpPr>
        <p:spPr>
          <a:xfrm>
            <a:off x="7286644" y="4071942"/>
            <a:ext cx="5715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&gt;</a:t>
            </a:r>
            <a:endParaRPr lang="ru-RU" sz="3200" dirty="0"/>
          </a:p>
        </p:txBody>
      </p:sp>
      <p:sp>
        <p:nvSpPr>
          <p:cNvPr id="46" name="TextBox 45"/>
          <p:cNvSpPr txBox="1"/>
          <p:nvPr/>
        </p:nvSpPr>
        <p:spPr>
          <a:xfrm>
            <a:off x="6286512" y="5286388"/>
            <a:ext cx="8572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&lt;</a:t>
            </a:r>
            <a:endParaRPr lang="ru-RU" sz="3200" dirty="0"/>
          </a:p>
        </p:txBody>
      </p:sp>
      <p:sp>
        <p:nvSpPr>
          <p:cNvPr id="47" name="TextBox 46"/>
          <p:cNvSpPr txBox="1"/>
          <p:nvPr/>
        </p:nvSpPr>
        <p:spPr>
          <a:xfrm>
            <a:off x="6500826" y="5643578"/>
            <a:ext cx="12144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=</a:t>
            </a:r>
            <a:endParaRPr lang="ru-RU" sz="3200" dirty="0"/>
          </a:p>
        </p:txBody>
      </p:sp>
      <p:sp>
        <p:nvSpPr>
          <p:cNvPr id="48" name="TextBox 47"/>
          <p:cNvSpPr txBox="1"/>
          <p:nvPr/>
        </p:nvSpPr>
        <p:spPr>
          <a:xfrm>
            <a:off x="6357950" y="6000768"/>
            <a:ext cx="5715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&gt;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8.51852E-6 L -0.14948 0.04212 " pathEditMode="relative" ptsTypes="AA">
                                      <p:cBhvr>
                                        <p:cTn id="6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6.66667E-6 L -0.19687 -6.66667E-6 " pathEditMode="relative" ptsTypes="AA">
                                      <p:cBhvr>
                                        <p:cTn id="32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13385 0.05255 " pathEditMode="relative" ptsTypes="AA">
                                      <p:cBhvr>
                                        <p:cTn id="44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38889E-6 5.18519E-6 L -0.21267 -0.05231 " pathEditMode="relative" ptsTypes="AA">
                                      <p:cBhvr>
                                        <p:cTn id="77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</p:childTnLst>
        </p:cTn>
      </p:par>
    </p:tnLst>
    <p:bldLst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357166"/>
            <a:ext cx="3714776" cy="45005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5214942" y="357166"/>
            <a:ext cx="3714776" cy="45005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Picture 4" descr="ÐÐ°ÑÑÐ¸Ð½ÐºÐ¸ Ð¿Ð¾ Ð·Ð°Ð¿ÑÐ¾ÑÑ ÐºÐ½Ð¸Ð³Ð¸ Ð¿ÑÑÐºÐ¸Ð½Ð° Ð´Ð»Ñ Ð´ÐµÑÐµÐ¹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571480"/>
            <a:ext cx="857255" cy="1075410"/>
          </a:xfrm>
          <a:prstGeom prst="rect">
            <a:avLst/>
          </a:prstGeom>
          <a:noFill/>
        </p:spPr>
      </p:pic>
      <p:pic>
        <p:nvPicPr>
          <p:cNvPr id="5" name="Picture 14" descr="ÐÐ°ÑÑÐ¸Ð½ÐºÐ¸ Ð¿Ð¾ Ð·Ð°Ð¿ÑÐ¾ÑÑ ÐºÐ½Ð¸Ð³Ð¸ ÑÑÑÐµÐµÐ²Ð° Ð´Ð»Ñ Ð´ÐµÑÐµÐ¹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86050" y="2071678"/>
            <a:ext cx="1005158" cy="1000132"/>
          </a:xfrm>
          <a:prstGeom prst="rect">
            <a:avLst/>
          </a:prstGeom>
          <a:noFill/>
        </p:spPr>
      </p:pic>
      <p:pic>
        <p:nvPicPr>
          <p:cNvPr id="6" name="Picture 26" descr="ÐÐ°ÑÑÐ¸Ð½ÐºÐ¸ Ð¿Ð¾ Ð·Ð°Ð¿ÑÐ¾ÑÑ ÐºÐ½Ð¸Ð³Ð¸ ÑÑÐºÐ¾Ð²ÑÐºÐ¾Ð³Ð¾ Ð´Ð»Ñ Ð´ÐµÑÐµÐ¹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85918" y="642918"/>
            <a:ext cx="857256" cy="1084430"/>
          </a:xfrm>
          <a:prstGeom prst="rect">
            <a:avLst/>
          </a:prstGeom>
          <a:noFill/>
        </p:spPr>
      </p:pic>
      <p:pic>
        <p:nvPicPr>
          <p:cNvPr id="7" name="Picture 16" descr="ÐÐ°ÑÑÐ¸Ð½ÐºÐ¸ Ð¿Ð¾ Ð·Ð°Ð¿ÑÐ¾ÑÑ ÐºÐ½Ð¸Ð³Ð¸ ÑÑÑÐµÐµÐ²Ð° Ð´Ð»Ñ Ð´ÐµÑÐµÐ¹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2910" y="2071678"/>
            <a:ext cx="702195" cy="1005310"/>
          </a:xfrm>
          <a:prstGeom prst="rect">
            <a:avLst/>
          </a:prstGeom>
          <a:noFill/>
        </p:spPr>
      </p:pic>
      <p:pic>
        <p:nvPicPr>
          <p:cNvPr id="8" name="Picture 32" descr="ÐÐ°ÑÑÐ¸Ð½ÐºÐ¸ Ð¿Ð¾ Ð·Ð°Ð¿ÑÐ¾ÑÑ ÐºÐ½Ð¸Ð³Ð¸ ÑÑÑÐµÐµÐ²Ð° Ð´Ð»Ñ Ð´ÐµÑÐµÐ¹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000364" y="642918"/>
            <a:ext cx="785818" cy="1042518"/>
          </a:xfrm>
          <a:prstGeom prst="rect">
            <a:avLst/>
          </a:prstGeom>
          <a:noFill/>
        </p:spPr>
      </p:pic>
      <p:pic>
        <p:nvPicPr>
          <p:cNvPr id="9" name="Picture 40" descr="ÐÐ°ÑÑÐ¸Ð½ÐºÐ¸ Ð¿Ð¾ Ð·Ð°Ð¿ÑÐ¾ÑÑ Ð±Ð°ÑÑÐ¾ ÐºÐ½Ð¸Ð³Ð¸ Ð´Ð»Ñ Ð´ÐµÑÐµÐ¹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785918" y="2071678"/>
            <a:ext cx="762006" cy="1000132"/>
          </a:xfrm>
          <a:prstGeom prst="rect">
            <a:avLst/>
          </a:prstGeom>
          <a:noFill/>
        </p:spPr>
      </p:pic>
      <p:pic>
        <p:nvPicPr>
          <p:cNvPr id="10" name="Picture 44" descr="ÐÐ°ÑÑÐ¸Ð½ÐºÐ¸ Ð¿Ð¾ Ð·Ð°Ð¿ÑÐ¾ÑÑ Ð±Ð°ÑÑÐ¾ ÐºÐ½Ð¸Ð³Ð¸ Ð´Ð»Ñ Ð´ÐµÑÐµÐ¹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42910" y="3571876"/>
            <a:ext cx="803648" cy="1071531"/>
          </a:xfrm>
          <a:prstGeom prst="rect">
            <a:avLst/>
          </a:prstGeom>
          <a:noFill/>
        </p:spPr>
      </p:pic>
      <p:pic>
        <p:nvPicPr>
          <p:cNvPr id="11" name="Picture 24" descr="ÐÐ°ÑÑÐ¸Ð½ÐºÐ¸ Ð¿Ð¾ Ð·Ð°Ð¿ÑÐ¾ÑÑ ÐºÐ½Ð¸Ð³Ð¸ ÑÑÐºÐ¾Ð²ÑÐºÐ¾Ð³Ð¾ Ð´Ð»Ñ Ð´ÐµÑÐµÐ¹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928794" y="3571876"/>
            <a:ext cx="675765" cy="1000133"/>
          </a:xfrm>
          <a:prstGeom prst="rect">
            <a:avLst/>
          </a:prstGeom>
          <a:noFill/>
        </p:spPr>
      </p:pic>
      <p:pic>
        <p:nvPicPr>
          <p:cNvPr id="12" name="Picture 2" descr="ÐÐ°ÑÑÐ¸Ð½ÐºÐ¸ Ð¿Ð¾ Ð·Ð°Ð¿ÑÐ¾ÑÑ ÐºÐ½Ð¸Ð³Ð¸ Ð¿ÑÑÐºÐ¸Ð½Ð° Ð´Ð»Ñ Ð´ÐµÑÐµÐ¹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357818" y="500042"/>
            <a:ext cx="785818" cy="1080500"/>
          </a:xfrm>
          <a:prstGeom prst="rect">
            <a:avLst/>
          </a:prstGeom>
          <a:noFill/>
        </p:spPr>
      </p:pic>
      <p:pic>
        <p:nvPicPr>
          <p:cNvPr id="13" name="Picture 6" descr="ÐÐ°ÑÑÐ¸Ð½ÐºÐ¸ Ð¿Ð¾ Ð·Ð°Ð¿ÑÐ¾ÑÑ ÐºÐ½Ð¸Ð³Ð¸ Ð¿ÑÑÐºÐ¸Ð½Ð° Ð´Ð»Ñ Ð´ÐµÑÐµÐ¹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6286512" y="500042"/>
            <a:ext cx="785817" cy="1120207"/>
          </a:xfrm>
          <a:prstGeom prst="rect">
            <a:avLst/>
          </a:prstGeom>
          <a:noFill/>
        </p:spPr>
      </p:pic>
      <p:pic>
        <p:nvPicPr>
          <p:cNvPr id="14" name="Picture 36" descr="ÐÐ°ÑÑÐ¸Ð½ÐºÐ¸ Ð¿Ð¾ Ð·Ð°Ð¿ÑÐ¾ÑÑ ÐºÐ½Ð¸Ð³Ð¸ Ð¿ÑÑÐºÐ¸Ð½ Ð´ÐµÑÑÐ¼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215206" y="571480"/>
            <a:ext cx="754841" cy="1071570"/>
          </a:xfrm>
          <a:prstGeom prst="rect">
            <a:avLst/>
          </a:prstGeom>
          <a:noFill/>
        </p:spPr>
      </p:pic>
      <p:pic>
        <p:nvPicPr>
          <p:cNvPr id="15" name="Picture 46" descr="ÐÐ°ÑÑÐ¸Ð½ÐºÐ¸ Ð¿Ð¾ Ð·Ð°Ð¿ÑÐ¾ÑÑ Ð±Ð°ÑÑÐ¾ ÐºÐ½Ð¸Ð³Ð¸ Ð´Ð»Ñ Ð´ÐµÑÐµÐ¹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5357818" y="1857364"/>
            <a:ext cx="857256" cy="1118514"/>
          </a:xfrm>
          <a:prstGeom prst="rect">
            <a:avLst/>
          </a:prstGeom>
          <a:noFill/>
        </p:spPr>
      </p:pic>
      <p:pic>
        <p:nvPicPr>
          <p:cNvPr id="16" name="Picture 24" descr="ÐÐ°ÑÑÐ¸Ð½ÐºÐ¸ Ð¿Ð¾ Ð·Ð°Ð¿ÑÐ¾ÑÑ ÐºÐ½Ð¸Ð³Ð¸ ÑÑÐºÐ¾Ð²ÑÐºÐ¾Ð³Ð¾ Ð´Ð»Ñ Ð´ÐµÑÐµÐ¹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429388" y="1857364"/>
            <a:ext cx="675765" cy="1000133"/>
          </a:xfrm>
          <a:prstGeom prst="rect">
            <a:avLst/>
          </a:prstGeom>
          <a:noFill/>
        </p:spPr>
      </p:pic>
      <p:pic>
        <p:nvPicPr>
          <p:cNvPr id="17" name="Picture 10" descr="ÐÐ°ÑÑÐ¸Ð½ÐºÐ¸ Ð¿Ð¾ Ð·Ð°Ð¿ÑÐ¾ÑÑ ÐºÐ½Ð¸Ð³Ð¸ Ð¿ÑÑÐºÐ¸Ð½Ð° Ð´Ð»Ñ Ð´ÐµÑÐµÐ¹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7215206" y="1785926"/>
            <a:ext cx="811586" cy="1214446"/>
          </a:xfrm>
          <a:prstGeom prst="rect">
            <a:avLst/>
          </a:prstGeom>
          <a:noFill/>
        </p:spPr>
      </p:pic>
      <p:pic>
        <p:nvPicPr>
          <p:cNvPr id="18" name="Picture 12" descr="ÐÐ°ÑÑÐ¸Ð½ÐºÐ¸ Ð¿Ð¾ Ð·Ð°Ð¿ÑÐ¾ÑÑ ÐºÐ½Ð¸Ð³Ð¸ ÑÑÑÐµÐµÐ²Ð° Ð´Ð»Ñ Ð´ÐµÑÐµÐ¹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5429256" y="3071810"/>
            <a:ext cx="843892" cy="1142968"/>
          </a:xfrm>
          <a:prstGeom prst="rect">
            <a:avLst/>
          </a:prstGeom>
          <a:noFill/>
        </p:spPr>
      </p:pic>
      <p:pic>
        <p:nvPicPr>
          <p:cNvPr id="19" name="Picture 44" descr="ÐÐ°ÑÑÐ¸Ð½ÐºÐ¸ Ð¿Ð¾ Ð·Ð°Ð¿ÑÐ¾ÑÑ Ð±Ð°ÑÑÐ¾ ÐºÐ½Ð¸Ð³Ð¸ Ð´Ð»Ñ Ð´ÐµÑÐµÐ¹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8072462" y="1357298"/>
            <a:ext cx="803648" cy="1071531"/>
          </a:xfrm>
          <a:prstGeom prst="rect">
            <a:avLst/>
          </a:prstGeom>
          <a:noFill/>
        </p:spPr>
      </p:pic>
      <p:pic>
        <p:nvPicPr>
          <p:cNvPr id="21" name="Picture 22" descr="ÐÐ°ÑÑÐ¸Ð½ÐºÐ¸ Ð¿Ð¾ Ð·Ð°Ð¿ÑÐ¾ÑÑ ÐºÐ½Ð¸Ð³Ð¸ ÑÑÐºÐ¾Ð²ÑÐºÐ¾Ð³Ð¾ Ð´Ð»Ñ Ð´ÐµÑÐµÐ¹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6357950" y="3071810"/>
            <a:ext cx="811313" cy="1071546"/>
          </a:xfrm>
          <a:prstGeom prst="rect">
            <a:avLst/>
          </a:prstGeom>
          <a:noFill/>
        </p:spPr>
      </p:pic>
      <p:pic>
        <p:nvPicPr>
          <p:cNvPr id="22" name="Picture 42" descr="ÐÐ°ÑÑÐ¸Ð½ÐºÐ¸ Ð¿Ð¾ Ð·Ð°Ð¿ÑÐ¾ÑÑ Ð±Ð°ÑÑÐ¾ ÐºÐ½Ð¸Ð³Ð¸ Ð´Ð»Ñ Ð´ÐµÑÐµÐ¹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7358082" y="3214686"/>
            <a:ext cx="934190" cy="1000132"/>
          </a:xfrm>
          <a:prstGeom prst="rect">
            <a:avLst/>
          </a:prstGeom>
          <a:noFill/>
        </p:spPr>
      </p:pic>
      <p:sp>
        <p:nvSpPr>
          <p:cNvPr id="23" name="TextBox 22"/>
          <p:cNvSpPr txBox="1"/>
          <p:nvPr/>
        </p:nvSpPr>
        <p:spPr>
          <a:xfrm>
            <a:off x="2000232" y="5357826"/>
            <a:ext cx="18573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smtClean="0"/>
              <a:t>&lt;</a:t>
            </a:r>
            <a:endParaRPr lang="ru-RU" sz="8000" dirty="0"/>
          </a:p>
        </p:txBody>
      </p:sp>
      <p:sp>
        <p:nvSpPr>
          <p:cNvPr id="24" name="TextBox 23"/>
          <p:cNvSpPr txBox="1"/>
          <p:nvPr/>
        </p:nvSpPr>
        <p:spPr>
          <a:xfrm>
            <a:off x="4071934" y="5357826"/>
            <a:ext cx="135732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smtClean="0"/>
              <a:t>=</a:t>
            </a:r>
            <a:endParaRPr lang="ru-RU" sz="8000" dirty="0"/>
          </a:p>
        </p:txBody>
      </p:sp>
      <p:sp>
        <p:nvSpPr>
          <p:cNvPr id="25" name="TextBox 24"/>
          <p:cNvSpPr txBox="1"/>
          <p:nvPr/>
        </p:nvSpPr>
        <p:spPr>
          <a:xfrm>
            <a:off x="5786446" y="5214950"/>
            <a:ext cx="15001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smtClean="0"/>
              <a:t>&gt;</a:t>
            </a:r>
            <a:endParaRPr lang="ru-RU" sz="8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1.85185E-6 L 0.2441 -0.46204 " pathEditMode="relative" ptsTypes="AA">
                                      <p:cBhvr>
                                        <p:cTn id="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4348" y="142852"/>
            <a:ext cx="7572428" cy="13573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714348" y="1928802"/>
            <a:ext cx="7572428" cy="13573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642910" y="3643314"/>
            <a:ext cx="7572428" cy="13573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642910" y="5429264"/>
            <a:ext cx="7572428" cy="12144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Picture 16" descr="ÐÐ°ÑÑÐ¸Ð½ÐºÐ¸ Ð¿Ð¾ Ð·Ð°Ð¿ÑÐ¾ÑÑ ÐºÐ½Ð¸Ð³Ð¸ ÑÑÑÐµÐµÐ²Ð° Ð´Ð»Ñ Ð´ÐµÑÐµÐ¹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71934" y="237446"/>
            <a:ext cx="1071570" cy="1125030"/>
          </a:xfrm>
          <a:prstGeom prst="rect">
            <a:avLst/>
          </a:prstGeom>
          <a:noFill/>
        </p:spPr>
      </p:pic>
      <p:pic>
        <p:nvPicPr>
          <p:cNvPr id="7" name="Picture 32" descr="ÐÐ°ÑÑÐ¸Ð½ÐºÐ¸ Ð¿Ð¾ Ð·Ð°Ð¿ÑÐ¾ÑÑ ÐºÐ½Ð¸Ð³Ð¸ ÑÑÑÐµÐµÐ²Ð° Ð´Ð»Ñ Ð´ÐµÑÐµÐ¹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5984" y="1953567"/>
            <a:ext cx="1143008" cy="1232067"/>
          </a:xfrm>
          <a:prstGeom prst="rect">
            <a:avLst/>
          </a:prstGeom>
          <a:noFill/>
        </p:spPr>
      </p:pic>
      <p:pic>
        <p:nvPicPr>
          <p:cNvPr id="8" name="Picture 22" descr="ÐÐ°ÑÑÐ¸Ð½ÐºÐ¸ Ð¿Ð¾ Ð·Ð°Ð¿ÑÐ¾ÑÑ ÐºÐ½Ð¸Ð³Ð¸ ÑÑÐºÐ¾Ð²ÑÐºÐ¾Ð³Ð¾ Ð´Ð»Ñ Ð´ÐµÑÐµÐ¹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72198" y="3702596"/>
            <a:ext cx="1214446" cy="1226578"/>
          </a:xfrm>
          <a:prstGeom prst="rect">
            <a:avLst/>
          </a:prstGeom>
          <a:noFill/>
        </p:spPr>
      </p:pic>
      <p:pic>
        <p:nvPicPr>
          <p:cNvPr id="9" name="Picture 46" descr="ÐÐ°ÑÑÐ¸Ð½ÐºÐ¸ Ð¿Ð¾ Ð·Ð°Ð¿ÑÐ¾ÑÑ Ð±Ð°ÑÑÐ¾ ÐºÐ½Ð¸Ð³Ð¸ Ð´Ð»Ñ Ð´ÐµÑÐµÐ¹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143240" y="5500702"/>
            <a:ext cx="1214446" cy="1118514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3500430" y="285728"/>
            <a:ext cx="50006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/>
              <a:t>4</a:t>
            </a:r>
            <a:endParaRPr lang="ru-RU" sz="6000" dirty="0"/>
          </a:p>
        </p:txBody>
      </p:sp>
      <p:sp>
        <p:nvSpPr>
          <p:cNvPr id="11" name="TextBox 10"/>
          <p:cNvSpPr txBox="1"/>
          <p:nvPr/>
        </p:nvSpPr>
        <p:spPr>
          <a:xfrm>
            <a:off x="3643306" y="2214554"/>
            <a:ext cx="4286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/>
              <a:t>3</a:t>
            </a:r>
            <a:endParaRPr lang="ru-RU" sz="6000" dirty="0"/>
          </a:p>
        </p:txBody>
      </p:sp>
      <p:sp>
        <p:nvSpPr>
          <p:cNvPr id="12" name="TextBox 11"/>
          <p:cNvSpPr txBox="1"/>
          <p:nvPr/>
        </p:nvSpPr>
        <p:spPr>
          <a:xfrm>
            <a:off x="5429256" y="3786190"/>
            <a:ext cx="21431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/>
              <a:t>2</a:t>
            </a:r>
            <a:endParaRPr lang="ru-RU" sz="6000" dirty="0"/>
          </a:p>
        </p:txBody>
      </p:sp>
      <p:sp>
        <p:nvSpPr>
          <p:cNvPr id="13" name="TextBox 12"/>
          <p:cNvSpPr txBox="1"/>
          <p:nvPr/>
        </p:nvSpPr>
        <p:spPr>
          <a:xfrm>
            <a:off x="4500562" y="5500702"/>
            <a:ext cx="5715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/>
              <a:t>1</a:t>
            </a:r>
            <a:endParaRPr lang="ru-RU" sz="6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85720" y="2285992"/>
            <a:ext cx="8572560" cy="20717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Picture 2" descr="ÐÐ°ÑÑÐ¸Ð½ÐºÐ¸ Ð¿Ð¾ Ð·Ð°Ð¿ÑÐ¾ÑÑ ÐºÐ½Ð¸Ð³Ð¸ Ð¿ÑÑÐºÐ¸Ð½Ð° Ð´Ð»Ñ Ð´ÐµÑÐµÐ¹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85852" y="2357430"/>
            <a:ext cx="785818" cy="1080500"/>
          </a:xfrm>
          <a:prstGeom prst="rect">
            <a:avLst/>
          </a:prstGeom>
          <a:noFill/>
        </p:spPr>
      </p:pic>
      <p:pic>
        <p:nvPicPr>
          <p:cNvPr id="5" name="Picture 4" descr="ÐÐ°ÑÑÐ¸Ð½ÐºÐ¸ Ð¿Ð¾ Ð·Ð°Ð¿ÑÐ¾ÑÑ ÐºÐ½Ð¸Ð³Ð¸ Ð¿ÑÑÐºÐ¸Ð½Ð° Ð´Ð»Ñ Ð´ÐµÑÐµÐ¹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14942" y="2428868"/>
            <a:ext cx="857255" cy="1075410"/>
          </a:xfrm>
          <a:prstGeom prst="rect">
            <a:avLst/>
          </a:prstGeom>
          <a:noFill/>
        </p:spPr>
      </p:pic>
      <p:pic>
        <p:nvPicPr>
          <p:cNvPr id="6" name="Picture 12" descr="ÐÐ°ÑÑÐ¸Ð½ÐºÐ¸ Ð¿Ð¾ Ð·Ð°Ð¿ÑÐ¾ÑÑ ÐºÐ½Ð¸Ð³Ð¸ ÑÑÑÐµÐµÐ²Ð° Ð´Ð»Ñ Ð´ÐµÑÐµÐ¹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7158" y="2357430"/>
            <a:ext cx="843892" cy="1142968"/>
          </a:xfrm>
          <a:prstGeom prst="rect">
            <a:avLst/>
          </a:prstGeom>
          <a:noFill/>
        </p:spPr>
      </p:pic>
      <p:pic>
        <p:nvPicPr>
          <p:cNvPr id="7" name="Picture 20" descr="ÐÐ°ÑÑÐ¸Ð½ÐºÐ¸ Ð¿Ð¾ Ð·Ð°Ð¿ÑÐ¾ÑÑ ÐºÐ½Ð¸Ð³Ð¸ ÑÑÑÐµÐµÐ²Ð° Ð´Ð»Ñ Ð´ÐµÑÐµÐ¹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214546" y="2357430"/>
            <a:ext cx="883963" cy="1174259"/>
          </a:xfrm>
          <a:prstGeom prst="rect">
            <a:avLst/>
          </a:prstGeom>
          <a:noFill/>
        </p:spPr>
      </p:pic>
      <p:pic>
        <p:nvPicPr>
          <p:cNvPr id="8" name="Picture 16" descr="ÐÐ°ÑÑÐ¸Ð½ÐºÐ¸ Ð¿Ð¾ Ð·Ð°Ð¿ÑÐ¾ÑÑ ÐºÐ½Ð¸Ð³Ð¸ ÑÑÑÐµÐµÐ²Ð° Ð´Ð»Ñ Ð´ÐµÑÐµÐ¹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215074" y="2428868"/>
            <a:ext cx="702195" cy="1005310"/>
          </a:xfrm>
          <a:prstGeom prst="rect">
            <a:avLst/>
          </a:prstGeom>
          <a:noFill/>
        </p:spPr>
      </p:pic>
      <p:pic>
        <p:nvPicPr>
          <p:cNvPr id="9" name="Picture 26" descr="ÐÐ°ÑÑÐ¸Ð½ÐºÐ¸ Ð¿Ð¾ Ð·Ð°Ð¿ÑÐ¾ÑÑ ÐºÐ½Ð¸Ð³Ð¸ ÑÑÐºÐ¾Ð²ÑÐºÐ¾Ð³Ð¾ Ð´Ð»Ñ Ð´ÐµÑÐµÐ¹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286116" y="2357430"/>
            <a:ext cx="857256" cy="1084430"/>
          </a:xfrm>
          <a:prstGeom prst="rect">
            <a:avLst/>
          </a:prstGeom>
          <a:noFill/>
        </p:spPr>
      </p:pic>
      <p:pic>
        <p:nvPicPr>
          <p:cNvPr id="10" name="Picture 30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286248" y="2428868"/>
            <a:ext cx="809496" cy="1143008"/>
          </a:xfrm>
          <a:prstGeom prst="rect">
            <a:avLst/>
          </a:prstGeom>
          <a:noFill/>
        </p:spPr>
      </p:pic>
      <p:pic>
        <p:nvPicPr>
          <p:cNvPr id="11" name="Picture 46" descr="ÐÐ°ÑÑÐ¸Ð½ÐºÐ¸ Ð¿Ð¾ Ð·Ð°Ð¿ÑÐ¾ÑÑ Ð±Ð°ÑÑÐ¾ ÐºÐ½Ð¸Ð³Ð¸ Ð´Ð»Ñ Ð´ÐµÑÐµÐ¹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072330" y="2428868"/>
            <a:ext cx="857256" cy="1118514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500034" y="3571876"/>
            <a:ext cx="5000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1</a:t>
            </a:r>
            <a:endParaRPr lang="ru-RU" sz="4000" dirty="0"/>
          </a:p>
        </p:txBody>
      </p:sp>
      <p:sp>
        <p:nvSpPr>
          <p:cNvPr id="13" name="TextBox 12"/>
          <p:cNvSpPr txBox="1"/>
          <p:nvPr/>
        </p:nvSpPr>
        <p:spPr>
          <a:xfrm>
            <a:off x="1500166" y="3571876"/>
            <a:ext cx="4286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2</a:t>
            </a:r>
            <a:endParaRPr lang="ru-RU" sz="4000" dirty="0"/>
          </a:p>
        </p:txBody>
      </p:sp>
      <p:sp>
        <p:nvSpPr>
          <p:cNvPr id="14" name="TextBox 13"/>
          <p:cNvSpPr txBox="1"/>
          <p:nvPr/>
        </p:nvSpPr>
        <p:spPr>
          <a:xfrm>
            <a:off x="2500298" y="3571876"/>
            <a:ext cx="3571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3</a:t>
            </a:r>
            <a:endParaRPr lang="ru-RU" sz="4000" dirty="0"/>
          </a:p>
        </p:txBody>
      </p:sp>
      <p:sp>
        <p:nvSpPr>
          <p:cNvPr id="15" name="TextBox 14"/>
          <p:cNvSpPr txBox="1"/>
          <p:nvPr/>
        </p:nvSpPr>
        <p:spPr>
          <a:xfrm>
            <a:off x="3500430" y="3571876"/>
            <a:ext cx="4286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4</a:t>
            </a:r>
            <a:endParaRPr lang="ru-RU" sz="4000" dirty="0"/>
          </a:p>
        </p:txBody>
      </p:sp>
      <p:sp>
        <p:nvSpPr>
          <p:cNvPr id="16" name="TextBox 15"/>
          <p:cNvSpPr txBox="1"/>
          <p:nvPr/>
        </p:nvSpPr>
        <p:spPr>
          <a:xfrm>
            <a:off x="4500562" y="3571876"/>
            <a:ext cx="3571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5</a:t>
            </a:r>
            <a:endParaRPr lang="ru-RU" sz="4000" dirty="0"/>
          </a:p>
        </p:txBody>
      </p:sp>
      <p:sp>
        <p:nvSpPr>
          <p:cNvPr id="17" name="TextBox 16"/>
          <p:cNvSpPr txBox="1"/>
          <p:nvPr/>
        </p:nvSpPr>
        <p:spPr>
          <a:xfrm>
            <a:off x="5429256" y="3571876"/>
            <a:ext cx="5000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6</a:t>
            </a:r>
            <a:endParaRPr lang="ru-RU" sz="4000" dirty="0"/>
          </a:p>
        </p:txBody>
      </p:sp>
      <p:sp>
        <p:nvSpPr>
          <p:cNvPr id="18" name="TextBox 17"/>
          <p:cNvSpPr txBox="1"/>
          <p:nvPr/>
        </p:nvSpPr>
        <p:spPr>
          <a:xfrm>
            <a:off x="6357950" y="3500438"/>
            <a:ext cx="2143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7</a:t>
            </a:r>
            <a:endParaRPr lang="ru-RU" sz="4000" dirty="0"/>
          </a:p>
        </p:txBody>
      </p:sp>
      <p:sp>
        <p:nvSpPr>
          <p:cNvPr id="19" name="TextBox 18"/>
          <p:cNvSpPr txBox="1"/>
          <p:nvPr/>
        </p:nvSpPr>
        <p:spPr>
          <a:xfrm>
            <a:off x="7215206" y="3500438"/>
            <a:ext cx="2143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8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7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9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20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7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38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9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50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51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2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5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3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64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5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6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76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77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8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8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89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90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1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2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9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85720" y="2285992"/>
            <a:ext cx="8572560" cy="20717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Picture 2" descr="ÐÐ°ÑÑÐ¸Ð½ÐºÐ¸ Ð¿Ð¾ Ð·Ð°Ð¿ÑÐ¾ÑÑ ÐºÐ½Ð¸Ð³Ð¸ Ð¿ÑÑÐºÐ¸Ð½Ð° Ð´Ð»Ñ Ð´ÐµÑÐµÐ¹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85852" y="2357430"/>
            <a:ext cx="785818" cy="1080500"/>
          </a:xfrm>
          <a:prstGeom prst="rect">
            <a:avLst/>
          </a:prstGeom>
          <a:noFill/>
        </p:spPr>
      </p:pic>
      <p:pic>
        <p:nvPicPr>
          <p:cNvPr id="5" name="Picture 4" descr="ÐÐ°ÑÑÐ¸Ð½ÐºÐ¸ Ð¿Ð¾ Ð·Ð°Ð¿ÑÐ¾ÑÑ ÐºÐ½Ð¸Ð³Ð¸ Ð¿ÑÑÐºÐ¸Ð½Ð° Ð´Ð»Ñ Ð´ÐµÑÐµÐ¹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14942" y="2428868"/>
            <a:ext cx="857255" cy="1075410"/>
          </a:xfrm>
          <a:prstGeom prst="rect">
            <a:avLst/>
          </a:prstGeom>
          <a:noFill/>
        </p:spPr>
      </p:pic>
      <p:pic>
        <p:nvPicPr>
          <p:cNvPr id="6" name="Picture 12" descr="ÐÐ°ÑÑÐ¸Ð½ÐºÐ¸ Ð¿Ð¾ Ð·Ð°Ð¿ÑÐ¾ÑÑ ÐºÐ½Ð¸Ð³Ð¸ ÑÑÑÐµÐµÐ²Ð° Ð´Ð»Ñ Ð´ÐµÑÐµÐ¹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7158" y="2357430"/>
            <a:ext cx="843892" cy="1142968"/>
          </a:xfrm>
          <a:prstGeom prst="rect">
            <a:avLst/>
          </a:prstGeom>
          <a:noFill/>
        </p:spPr>
      </p:pic>
      <p:pic>
        <p:nvPicPr>
          <p:cNvPr id="7" name="Picture 20" descr="ÐÐ°ÑÑÐ¸Ð½ÐºÐ¸ Ð¿Ð¾ Ð·Ð°Ð¿ÑÐ¾ÑÑ ÐºÐ½Ð¸Ð³Ð¸ ÑÑÑÐµÐµÐ²Ð° Ð´Ð»Ñ Ð´ÐµÑÐµÐ¹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214546" y="2357430"/>
            <a:ext cx="883963" cy="1174259"/>
          </a:xfrm>
          <a:prstGeom prst="rect">
            <a:avLst/>
          </a:prstGeom>
          <a:noFill/>
        </p:spPr>
      </p:pic>
      <p:pic>
        <p:nvPicPr>
          <p:cNvPr id="8" name="Picture 16" descr="ÐÐ°ÑÑÐ¸Ð½ÐºÐ¸ Ð¿Ð¾ Ð·Ð°Ð¿ÑÐ¾ÑÑ ÐºÐ½Ð¸Ð³Ð¸ ÑÑÑÐµÐµÐ²Ð° Ð´Ð»Ñ Ð´ÐµÑÐµÐ¹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215074" y="2428868"/>
            <a:ext cx="702195" cy="1005310"/>
          </a:xfrm>
          <a:prstGeom prst="rect">
            <a:avLst/>
          </a:prstGeom>
          <a:noFill/>
        </p:spPr>
      </p:pic>
      <p:pic>
        <p:nvPicPr>
          <p:cNvPr id="9" name="Picture 26" descr="ÐÐ°ÑÑÐ¸Ð½ÐºÐ¸ Ð¿Ð¾ Ð·Ð°Ð¿ÑÐ¾ÑÑ ÐºÐ½Ð¸Ð³Ð¸ ÑÑÐºÐ¾Ð²ÑÐºÐ¾Ð³Ð¾ Ð´Ð»Ñ Ð´ÐµÑÐµÐ¹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286116" y="2357430"/>
            <a:ext cx="857256" cy="1084430"/>
          </a:xfrm>
          <a:prstGeom prst="rect">
            <a:avLst/>
          </a:prstGeom>
          <a:noFill/>
        </p:spPr>
      </p:pic>
      <p:pic>
        <p:nvPicPr>
          <p:cNvPr id="10" name="Picture 30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286248" y="2428868"/>
            <a:ext cx="809496" cy="1143008"/>
          </a:xfrm>
          <a:prstGeom prst="rect">
            <a:avLst/>
          </a:prstGeom>
          <a:noFill/>
        </p:spPr>
      </p:pic>
      <p:pic>
        <p:nvPicPr>
          <p:cNvPr id="11" name="Picture 46" descr="ÐÐ°ÑÑÐ¸Ð½ÐºÐ¸ Ð¿Ð¾ Ð·Ð°Ð¿ÑÐ¾ÑÑ Ð±Ð°ÑÑÐ¾ ÐºÐ½Ð¸Ð³Ð¸ Ð´Ð»Ñ Ð´ÐµÑÐµÐ¹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072330" y="2428868"/>
            <a:ext cx="857256" cy="1118514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500034" y="3571876"/>
            <a:ext cx="5000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1</a:t>
            </a:r>
            <a:endParaRPr lang="ru-RU" sz="4000" dirty="0"/>
          </a:p>
        </p:txBody>
      </p:sp>
      <p:sp>
        <p:nvSpPr>
          <p:cNvPr id="13" name="TextBox 12"/>
          <p:cNvSpPr txBox="1"/>
          <p:nvPr/>
        </p:nvSpPr>
        <p:spPr>
          <a:xfrm>
            <a:off x="1500166" y="3571876"/>
            <a:ext cx="4286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2</a:t>
            </a:r>
            <a:endParaRPr lang="ru-RU" sz="4000" dirty="0"/>
          </a:p>
        </p:txBody>
      </p:sp>
      <p:sp>
        <p:nvSpPr>
          <p:cNvPr id="14" name="TextBox 13"/>
          <p:cNvSpPr txBox="1"/>
          <p:nvPr/>
        </p:nvSpPr>
        <p:spPr>
          <a:xfrm>
            <a:off x="2500298" y="3571876"/>
            <a:ext cx="3571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3</a:t>
            </a:r>
            <a:endParaRPr lang="ru-RU" sz="4000" dirty="0"/>
          </a:p>
        </p:txBody>
      </p:sp>
      <p:sp>
        <p:nvSpPr>
          <p:cNvPr id="15" name="TextBox 14"/>
          <p:cNvSpPr txBox="1"/>
          <p:nvPr/>
        </p:nvSpPr>
        <p:spPr>
          <a:xfrm>
            <a:off x="3500430" y="3571876"/>
            <a:ext cx="4286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4</a:t>
            </a:r>
            <a:endParaRPr lang="ru-RU" sz="4000" dirty="0"/>
          </a:p>
        </p:txBody>
      </p:sp>
      <p:sp>
        <p:nvSpPr>
          <p:cNvPr id="16" name="TextBox 15"/>
          <p:cNvSpPr txBox="1"/>
          <p:nvPr/>
        </p:nvSpPr>
        <p:spPr>
          <a:xfrm>
            <a:off x="4500562" y="3571876"/>
            <a:ext cx="3571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5</a:t>
            </a:r>
            <a:endParaRPr lang="ru-RU" sz="4000" dirty="0"/>
          </a:p>
        </p:txBody>
      </p:sp>
      <p:sp>
        <p:nvSpPr>
          <p:cNvPr id="17" name="TextBox 16"/>
          <p:cNvSpPr txBox="1"/>
          <p:nvPr/>
        </p:nvSpPr>
        <p:spPr>
          <a:xfrm>
            <a:off x="5429256" y="3571876"/>
            <a:ext cx="5000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6</a:t>
            </a:r>
            <a:endParaRPr lang="ru-RU" sz="4000" dirty="0"/>
          </a:p>
        </p:txBody>
      </p:sp>
      <p:sp>
        <p:nvSpPr>
          <p:cNvPr id="18" name="TextBox 17"/>
          <p:cNvSpPr txBox="1"/>
          <p:nvPr/>
        </p:nvSpPr>
        <p:spPr>
          <a:xfrm>
            <a:off x="6357950" y="3500438"/>
            <a:ext cx="2143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7</a:t>
            </a:r>
            <a:endParaRPr lang="ru-RU" sz="4000" dirty="0"/>
          </a:p>
        </p:txBody>
      </p:sp>
      <p:sp>
        <p:nvSpPr>
          <p:cNvPr id="19" name="TextBox 18"/>
          <p:cNvSpPr txBox="1"/>
          <p:nvPr/>
        </p:nvSpPr>
        <p:spPr>
          <a:xfrm>
            <a:off x="7215206" y="3500438"/>
            <a:ext cx="2143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8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7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9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20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2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33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4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50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51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2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5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3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64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5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6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76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77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8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8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89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90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1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2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9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472" y="357166"/>
            <a:ext cx="37147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Эта цифра чуть больше восьмерки</a:t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dirty="0" smtClean="0">
                <a:solidFill>
                  <a:srgbClr val="C00000"/>
                </a:solidFill>
              </a:rPr>
              <a:t>Но пока ещё не десятка</a:t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dirty="0" smtClean="0">
                <a:solidFill>
                  <a:srgbClr val="C00000"/>
                </a:solidFill>
              </a:rPr>
              <a:t>Это сумма шестерки и тройки</a:t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dirty="0" smtClean="0">
                <a:solidFill>
                  <a:srgbClr val="C00000"/>
                </a:solidFill>
              </a:rPr>
              <a:t>Кто способен решить загадку?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143504" y="2000240"/>
            <a:ext cx="10715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/>
              <a:t>6</a:t>
            </a:r>
            <a:endParaRPr lang="ru-RU" sz="6000" dirty="0"/>
          </a:p>
        </p:txBody>
      </p:sp>
      <p:sp>
        <p:nvSpPr>
          <p:cNvPr id="4" name="TextBox 3"/>
          <p:cNvSpPr txBox="1"/>
          <p:nvPr/>
        </p:nvSpPr>
        <p:spPr>
          <a:xfrm>
            <a:off x="2786050" y="3357562"/>
            <a:ext cx="14287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/>
              <a:t>8</a:t>
            </a:r>
            <a:endParaRPr lang="ru-RU" sz="6000" dirty="0"/>
          </a:p>
        </p:txBody>
      </p:sp>
      <p:sp>
        <p:nvSpPr>
          <p:cNvPr id="5" name="TextBox 4"/>
          <p:cNvSpPr txBox="1"/>
          <p:nvPr/>
        </p:nvSpPr>
        <p:spPr>
          <a:xfrm>
            <a:off x="5286380" y="4786322"/>
            <a:ext cx="12858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/>
              <a:t>5</a:t>
            </a:r>
            <a:endParaRPr lang="ru-RU" sz="6000" dirty="0"/>
          </a:p>
        </p:txBody>
      </p:sp>
      <p:sp>
        <p:nvSpPr>
          <p:cNvPr id="6" name="TextBox 5"/>
          <p:cNvSpPr txBox="1"/>
          <p:nvPr/>
        </p:nvSpPr>
        <p:spPr>
          <a:xfrm>
            <a:off x="571472" y="2143116"/>
            <a:ext cx="17145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/>
              <a:t>10</a:t>
            </a:r>
            <a:endParaRPr lang="ru-RU" sz="6000" dirty="0"/>
          </a:p>
        </p:txBody>
      </p:sp>
      <p:sp>
        <p:nvSpPr>
          <p:cNvPr id="7" name="TextBox 6"/>
          <p:cNvSpPr txBox="1"/>
          <p:nvPr/>
        </p:nvSpPr>
        <p:spPr>
          <a:xfrm>
            <a:off x="785786" y="4929198"/>
            <a:ext cx="17145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/>
              <a:t>9</a:t>
            </a:r>
            <a:endParaRPr lang="ru-RU" sz="6000" dirty="0"/>
          </a:p>
        </p:txBody>
      </p:sp>
      <p:sp>
        <p:nvSpPr>
          <p:cNvPr id="8" name="TextBox 7"/>
          <p:cNvSpPr txBox="1"/>
          <p:nvPr/>
        </p:nvSpPr>
        <p:spPr>
          <a:xfrm>
            <a:off x="6643702" y="3500438"/>
            <a:ext cx="10001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/>
              <a:t>7</a:t>
            </a:r>
            <a:endParaRPr lang="ru-RU" sz="6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</TotalTime>
  <Words>81</Words>
  <PresentationFormat>Экран (4:3)</PresentationFormat>
  <Paragraphs>74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Серёга</dc:creator>
  <cp:lastModifiedBy>Серёга</cp:lastModifiedBy>
  <cp:revision>36</cp:revision>
  <dcterms:created xsi:type="dcterms:W3CDTF">2019-04-06T04:30:32Z</dcterms:created>
  <dcterms:modified xsi:type="dcterms:W3CDTF">2019-04-06T15:25:42Z</dcterms:modified>
</cp:coreProperties>
</file>