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3.wav"/><Relationship Id="rId7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¼Ð¾ÑÐ¾Ð¶ÐµÐ½Ð½Ð¾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2571744"/>
            <a:ext cx="5929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Магазин мороженого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71472" y="500042"/>
            <a:ext cx="2071702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12</a:t>
            </a:r>
            <a:endParaRPr lang="ru-RU" sz="6000" dirty="0"/>
          </a:p>
        </p:txBody>
      </p:sp>
      <p:pic>
        <p:nvPicPr>
          <p:cNvPr id="3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642918"/>
            <a:ext cx="1000132" cy="2008874"/>
          </a:xfrm>
          <a:prstGeom prst="rect">
            <a:avLst/>
          </a:prstGeom>
          <a:noFill/>
        </p:spPr>
      </p:pic>
      <p:pic>
        <p:nvPicPr>
          <p:cNvPr id="4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3897265"/>
            <a:ext cx="1285884" cy="1922415"/>
          </a:xfrm>
          <a:prstGeom prst="rect">
            <a:avLst/>
          </a:prstGeom>
          <a:noFill/>
        </p:spPr>
      </p:pic>
      <p:pic>
        <p:nvPicPr>
          <p:cNvPr id="5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2330" y="4000504"/>
            <a:ext cx="1333509" cy="1846398"/>
          </a:xfrm>
          <a:prstGeom prst="rect">
            <a:avLst/>
          </a:prstGeom>
          <a:noFill/>
        </p:spPr>
      </p:pic>
      <p:pic>
        <p:nvPicPr>
          <p:cNvPr id="17410" name="Picture 2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4000504"/>
            <a:ext cx="1333932" cy="1890704"/>
          </a:xfrm>
          <a:prstGeom prst="rect">
            <a:avLst/>
          </a:prstGeom>
          <a:noFill/>
        </p:spPr>
      </p:pic>
      <p:pic>
        <p:nvPicPr>
          <p:cNvPr id="17412" name="Picture 4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43306" y="714356"/>
            <a:ext cx="1071570" cy="190947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643306" y="28572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r>
              <a:rPr lang="en-US" dirty="0" smtClean="0"/>
              <a:t> </a:t>
            </a:r>
            <a:r>
              <a:rPr lang="ru-RU" dirty="0" smtClean="0"/>
              <a:t>рубля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000892" y="35716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 рублей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350043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 рублей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643306" y="357187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рубля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143768" y="357187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r>
              <a:rPr lang="ru-RU" dirty="0" smtClean="0"/>
              <a:t>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2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4143404" cy="628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AutoShape 2" descr="ÐÐ°ÑÑÐ¸Ð½ÐºÐ¸ Ð¿Ð¾ Ð·Ð°Ð¿ÑÐ¾ÑÑ Ð¼Ð¾ÑÐ¾Ð¶ÐµÐ½Ð¾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ÐÐ°ÑÑÐ¸Ð½ÐºÐ¸ Ð¿Ð¾ Ð·Ð°Ð¿ÑÐ¾ÑÑ Ð¼Ð¾ÑÐ¾Ð¶ÐµÐ½Ð¾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2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428604"/>
            <a:ext cx="532176" cy="1068933"/>
          </a:xfrm>
          <a:prstGeom prst="rect">
            <a:avLst/>
          </a:prstGeom>
          <a:noFill/>
        </p:spPr>
      </p:pic>
      <p:pic>
        <p:nvPicPr>
          <p:cNvPr id="14344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428604"/>
            <a:ext cx="1143008" cy="1143008"/>
          </a:xfrm>
          <a:prstGeom prst="rect">
            <a:avLst/>
          </a:prstGeom>
          <a:noFill/>
        </p:spPr>
      </p:pic>
      <p:pic>
        <p:nvPicPr>
          <p:cNvPr id="14346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2861056"/>
            <a:ext cx="714380" cy="1068009"/>
          </a:xfrm>
          <a:prstGeom prst="rect">
            <a:avLst/>
          </a:prstGeom>
          <a:noFill/>
        </p:spPr>
      </p:pic>
      <p:sp>
        <p:nvSpPr>
          <p:cNvPr id="14348" name="AutoShape 12" descr="ÐÐ°ÑÑÐ¸Ð½ÐºÐ¸ Ð¿Ð¾ Ð·Ð°Ð¿ÑÐ¾ÑÑ Ð¼Ð¾ÑÐ¾Ð¶ÐµÐ½Ð¾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0" name="Picture 14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488" y="3214686"/>
            <a:ext cx="1314583" cy="647666"/>
          </a:xfrm>
          <a:prstGeom prst="rect">
            <a:avLst/>
          </a:prstGeom>
          <a:noFill/>
        </p:spPr>
      </p:pic>
      <p:pic>
        <p:nvPicPr>
          <p:cNvPr id="14352" name="Picture 1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4929198"/>
            <a:ext cx="733430" cy="1000132"/>
          </a:xfrm>
          <a:prstGeom prst="rect">
            <a:avLst/>
          </a:prstGeom>
          <a:noFill/>
        </p:spPr>
      </p:pic>
      <p:pic>
        <p:nvPicPr>
          <p:cNvPr id="14354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4678" y="4868750"/>
            <a:ext cx="714380" cy="98914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00034" y="164305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8+1=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000364" y="157161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6+1=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42910" y="421481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12+1=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928926" y="421481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14+1=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14348" y="62150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10+1=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214678" y="614364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9+1=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357818" y="50004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11</a:t>
            </a:r>
            <a:endParaRPr lang="ru-RU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143768" y="1357298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15</a:t>
            </a:r>
            <a:endParaRPr lang="ru-RU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5500694" y="2714620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7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7286644" y="3857628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13</a:t>
            </a: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572132" y="514351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9</a:t>
            </a:r>
            <a:endParaRPr lang="ru-RU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358082" y="6072206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10</a:t>
            </a:r>
            <a:endParaRPr lang="ru-RU" sz="3600" dirty="0"/>
          </a:p>
        </p:txBody>
      </p:sp>
      <p:pic>
        <p:nvPicPr>
          <p:cNvPr id="24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2928934"/>
            <a:ext cx="714380" cy="1068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3.33333E-6 L -0.44878 0.79792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39375 0.38843 " pathEditMode="relative" ptsTypes="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7.03704E-6 L -0.20486 -0.17847 " pathEditMode="relative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-0.66146 0.03148 " pathEditMode="relative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-0.49618 -0.525 " pathEditMode="relative" ptsTypes="AA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0.40156 -0.01065 " pathEditMode="relative" ptsTypes="AA">
                                      <p:cBhvr>
                                        <p:cTn id="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3214710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572132" y="500042"/>
            <a:ext cx="3214710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714356"/>
            <a:ext cx="500066" cy="747606"/>
          </a:xfrm>
          <a:prstGeom prst="rect">
            <a:avLst/>
          </a:prstGeom>
          <a:noFill/>
        </p:spPr>
      </p:pic>
      <p:pic>
        <p:nvPicPr>
          <p:cNvPr id="6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2857496"/>
            <a:ext cx="500066" cy="747606"/>
          </a:xfrm>
          <a:prstGeom prst="rect">
            <a:avLst/>
          </a:prstGeom>
          <a:noFill/>
        </p:spPr>
      </p:pic>
      <p:pic>
        <p:nvPicPr>
          <p:cNvPr id="7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2857496"/>
            <a:ext cx="500066" cy="747606"/>
          </a:xfrm>
          <a:prstGeom prst="rect">
            <a:avLst/>
          </a:prstGeom>
          <a:noFill/>
        </p:spPr>
      </p:pic>
      <p:pic>
        <p:nvPicPr>
          <p:cNvPr id="8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857496"/>
            <a:ext cx="500066" cy="747606"/>
          </a:xfrm>
          <a:prstGeom prst="rect">
            <a:avLst/>
          </a:prstGeom>
          <a:noFill/>
        </p:spPr>
      </p:pic>
      <p:pic>
        <p:nvPicPr>
          <p:cNvPr id="10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3786190"/>
            <a:ext cx="500066" cy="747606"/>
          </a:xfrm>
          <a:prstGeom prst="rect">
            <a:avLst/>
          </a:prstGeom>
          <a:noFill/>
        </p:spPr>
      </p:pic>
      <p:pic>
        <p:nvPicPr>
          <p:cNvPr id="11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786190"/>
            <a:ext cx="500066" cy="747606"/>
          </a:xfrm>
          <a:prstGeom prst="rect">
            <a:avLst/>
          </a:prstGeom>
          <a:noFill/>
        </p:spPr>
      </p:pic>
      <p:pic>
        <p:nvPicPr>
          <p:cNvPr id="12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786190"/>
            <a:ext cx="500066" cy="747606"/>
          </a:xfrm>
          <a:prstGeom prst="rect">
            <a:avLst/>
          </a:prstGeom>
          <a:noFill/>
        </p:spPr>
      </p:pic>
      <p:pic>
        <p:nvPicPr>
          <p:cNvPr id="13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1785926"/>
            <a:ext cx="500066" cy="747606"/>
          </a:xfrm>
          <a:prstGeom prst="rect">
            <a:avLst/>
          </a:prstGeom>
          <a:noFill/>
        </p:spPr>
      </p:pic>
      <p:pic>
        <p:nvPicPr>
          <p:cNvPr id="14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1785926"/>
            <a:ext cx="500066" cy="747606"/>
          </a:xfrm>
          <a:prstGeom prst="rect">
            <a:avLst/>
          </a:prstGeom>
          <a:noFill/>
        </p:spPr>
      </p:pic>
      <p:pic>
        <p:nvPicPr>
          <p:cNvPr id="15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785926"/>
            <a:ext cx="500066" cy="747606"/>
          </a:xfrm>
          <a:prstGeom prst="rect">
            <a:avLst/>
          </a:prstGeom>
          <a:noFill/>
        </p:spPr>
      </p:pic>
      <p:pic>
        <p:nvPicPr>
          <p:cNvPr id="16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2928934"/>
            <a:ext cx="500066" cy="747606"/>
          </a:xfrm>
          <a:prstGeom prst="rect">
            <a:avLst/>
          </a:prstGeom>
          <a:noFill/>
        </p:spPr>
      </p:pic>
      <p:pic>
        <p:nvPicPr>
          <p:cNvPr id="17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714356"/>
            <a:ext cx="500066" cy="747606"/>
          </a:xfrm>
          <a:prstGeom prst="rect">
            <a:avLst/>
          </a:prstGeom>
          <a:noFill/>
        </p:spPr>
      </p:pic>
      <p:pic>
        <p:nvPicPr>
          <p:cNvPr id="18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714356"/>
            <a:ext cx="500066" cy="747606"/>
          </a:xfrm>
          <a:prstGeom prst="rect">
            <a:avLst/>
          </a:prstGeom>
          <a:noFill/>
        </p:spPr>
      </p:pic>
      <p:pic>
        <p:nvPicPr>
          <p:cNvPr id="19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1785926"/>
            <a:ext cx="500066" cy="747606"/>
          </a:xfrm>
          <a:prstGeom prst="rect">
            <a:avLst/>
          </a:prstGeom>
          <a:noFill/>
        </p:spPr>
      </p:pic>
      <p:pic>
        <p:nvPicPr>
          <p:cNvPr id="20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714356"/>
            <a:ext cx="500066" cy="747606"/>
          </a:xfrm>
          <a:prstGeom prst="rect">
            <a:avLst/>
          </a:prstGeom>
          <a:noFill/>
        </p:spPr>
      </p:pic>
      <p:pic>
        <p:nvPicPr>
          <p:cNvPr id="21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857232"/>
            <a:ext cx="714380" cy="714380"/>
          </a:xfrm>
          <a:prstGeom prst="rect">
            <a:avLst/>
          </a:prstGeom>
          <a:noFill/>
        </p:spPr>
      </p:pic>
      <p:pic>
        <p:nvPicPr>
          <p:cNvPr id="23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857232"/>
            <a:ext cx="714380" cy="714380"/>
          </a:xfrm>
          <a:prstGeom prst="rect">
            <a:avLst/>
          </a:prstGeom>
          <a:noFill/>
        </p:spPr>
      </p:pic>
      <p:pic>
        <p:nvPicPr>
          <p:cNvPr id="24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24" y="928670"/>
            <a:ext cx="714380" cy="714380"/>
          </a:xfrm>
          <a:prstGeom prst="rect">
            <a:avLst/>
          </a:prstGeom>
          <a:noFill/>
        </p:spPr>
      </p:pic>
      <p:pic>
        <p:nvPicPr>
          <p:cNvPr id="25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1857364"/>
            <a:ext cx="714380" cy="714380"/>
          </a:xfrm>
          <a:prstGeom prst="rect">
            <a:avLst/>
          </a:prstGeom>
          <a:noFill/>
        </p:spPr>
      </p:pic>
      <p:pic>
        <p:nvPicPr>
          <p:cNvPr id="26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1857364"/>
            <a:ext cx="714380" cy="714380"/>
          </a:xfrm>
          <a:prstGeom prst="rect">
            <a:avLst/>
          </a:prstGeom>
          <a:noFill/>
        </p:spPr>
      </p:pic>
      <p:pic>
        <p:nvPicPr>
          <p:cNvPr id="27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1928802"/>
            <a:ext cx="714380" cy="714380"/>
          </a:xfrm>
          <a:prstGeom prst="rect">
            <a:avLst/>
          </a:prstGeom>
          <a:noFill/>
        </p:spPr>
      </p:pic>
      <p:pic>
        <p:nvPicPr>
          <p:cNvPr id="28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24" y="2000240"/>
            <a:ext cx="714380" cy="714380"/>
          </a:xfrm>
          <a:prstGeom prst="rect">
            <a:avLst/>
          </a:prstGeom>
          <a:noFill/>
        </p:spPr>
      </p:pic>
      <p:pic>
        <p:nvPicPr>
          <p:cNvPr id="29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2857496"/>
            <a:ext cx="714380" cy="714380"/>
          </a:xfrm>
          <a:prstGeom prst="rect">
            <a:avLst/>
          </a:prstGeom>
          <a:noFill/>
        </p:spPr>
      </p:pic>
      <p:pic>
        <p:nvPicPr>
          <p:cNvPr id="30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2786058"/>
            <a:ext cx="714380" cy="714380"/>
          </a:xfrm>
          <a:prstGeom prst="rect">
            <a:avLst/>
          </a:prstGeom>
          <a:noFill/>
        </p:spPr>
      </p:pic>
      <p:pic>
        <p:nvPicPr>
          <p:cNvPr id="31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2857496"/>
            <a:ext cx="714380" cy="714380"/>
          </a:xfrm>
          <a:prstGeom prst="rect">
            <a:avLst/>
          </a:prstGeom>
          <a:noFill/>
        </p:spPr>
      </p:pic>
      <p:pic>
        <p:nvPicPr>
          <p:cNvPr id="32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24" y="2928934"/>
            <a:ext cx="714380" cy="714380"/>
          </a:xfrm>
          <a:prstGeom prst="rect">
            <a:avLst/>
          </a:prstGeom>
          <a:noFill/>
        </p:spPr>
      </p:pic>
      <p:pic>
        <p:nvPicPr>
          <p:cNvPr id="33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928670"/>
            <a:ext cx="714380" cy="714380"/>
          </a:xfrm>
          <a:prstGeom prst="rect">
            <a:avLst/>
          </a:prstGeom>
          <a:noFill/>
        </p:spPr>
      </p:pic>
      <p:pic>
        <p:nvPicPr>
          <p:cNvPr id="34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3857628"/>
            <a:ext cx="714380" cy="714380"/>
          </a:xfrm>
          <a:prstGeom prst="rect">
            <a:avLst/>
          </a:prstGeom>
          <a:noFill/>
        </p:spPr>
      </p:pic>
      <p:pic>
        <p:nvPicPr>
          <p:cNvPr id="35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24" y="3857628"/>
            <a:ext cx="714380" cy="714380"/>
          </a:xfrm>
          <a:prstGeom prst="rect">
            <a:avLst/>
          </a:prstGeom>
          <a:noFill/>
        </p:spPr>
      </p:pic>
      <p:sp>
        <p:nvSpPr>
          <p:cNvPr id="36" name="TextBox 35"/>
          <p:cNvSpPr txBox="1"/>
          <p:nvPr/>
        </p:nvSpPr>
        <p:spPr>
          <a:xfrm>
            <a:off x="3071802" y="5214950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&lt;</a:t>
            </a:r>
            <a:endParaRPr lang="ru-RU" sz="6000" dirty="0"/>
          </a:p>
        </p:txBody>
      </p:sp>
      <p:sp>
        <p:nvSpPr>
          <p:cNvPr id="37" name="TextBox 36"/>
          <p:cNvSpPr txBox="1"/>
          <p:nvPr/>
        </p:nvSpPr>
        <p:spPr>
          <a:xfrm>
            <a:off x="4214810" y="5214950"/>
            <a:ext cx="857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=</a:t>
            </a:r>
            <a:endParaRPr lang="ru-RU" sz="6000" dirty="0"/>
          </a:p>
        </p:txBody>
      </p:sp>
      <p:sp>
        <p:nvSpPr>
          <p:cNvPr id="38" name="TextBox 37"/>
          <p:cNvSpPr txBox="1"/>
          <p:nvPr/>
        </p:nvSpPr>
        <p:spPr>
          <a:xfrm>
            <a:off x="5500694" y="5214950"/>
            <a:ext cx="714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&gt;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11806 -0.39907 " pathEditMode="relative" ptsTypes="AA">
                                      <p:cBhvr>
                                        <p:cTn id="1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57166"/>
            <a:ext cx="1714512" cy="2430180"/>
          </a:xfrm>
          <a:prstGeom prst="rect">
            <a:avLst/>
          </a:prstGeom>
          <a:noFill/>
        </p:spPr>
      </p:pic>
      <p:pic>
        <p:nvPicPr>
          <p:cNvPr id="15364" name="Picture 4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8" y="500042"/>
            <a:ext cx="2000264" cy="2000264"/>
          </a:xfrm>
          <a:prstGeom prst="rect">
            <a:avLst/>
          </a:prstGeom>
          <a:noFill/>
        </p:spPr>
      </p:pic>
      <p:pic>
        <p:nvPicPr>
          <p:cNvPr id="15366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286256"/>
            <a:ext cx="2871229" cy="1766910"/>
          </a:xfrm>
          <a:prstGeom prst="rect">
            <a:avLst/>
          </a:prstGeom>
          <a:noFill/>
        </p:spPr>
      </p:pic>
      <p:pic>
        <p:nvPicPr>
          <p:cNvPr id="15368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3786190"/>
            <a:ext cx="1571636" cy="222762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24288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 рублей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214311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13 рублей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571501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 рублей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215206" y="56435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57166"/>
            <a:ext cx="1714512" cy="2430180"/>
          </a:xfrm>
          <a:prstGeom prst="rect">
            <a:avLst/>
          </a:prstGeom>
          <a:noFill/>
        </p:spPr>
      </p:pic>
      <p:pic>
        <p:nvPicPr>
          <p:cNvPr id="15364" name="Picture 4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8" y="500042"/>
            <a:ext cx="2000264" cy="2000264"/>
          </a:xfrm>
          <a:prstGeom prst="rect">
            <a:avLst/>
          </a:prstGeom>
          <a:noFill/>
        </p:spPr>
      </p:pic>
      <p:pic>
        <p:nvPicPr>
          <p:cNvPr id="15366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286256"/>
            <a:ext cx="2871229" cy="1766910"/>
          </a:xfrm>
          <a:prstGeom prst="rect">
            <a:avLst/>
          </a:prstGeom>
          <a:noFill/>
        </p:spPr>
      </p:pic>
      <p:pic>
        <p:nvPicPr>
          <p:cNvPr id="15368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3786190"/>
            <a:ext cx="1571636" cy="222762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24288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 рублей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214311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13 рублей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571501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 рублей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215206" y="56435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785926"/>
            <a:ext cx="642942" cy="1291419"/>
          </a:xfrm>
          <a:prstGeom prst="rect">
            <a:avLst/>
          </a:prstGeom>
          <a:noFill/>
        </p:spPr>
      </p:pic>
      <p:pic>
        <p:nvPicPr>
          <p:cNvPr id="4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785926"/>
            <a:ext cx="642942" cy="1291419"/>
          </a:xfrm>
          <a:prstGeom prst="rect">
            <a:avLst/>
          </a:prstGeom>
          <a:noFill/>
        </p:spPr>
      </p:pic>
      <p:pic>
        <p:nvPicPr>
          <p:cNvPr id="5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1785926"/>
            <a:ext cx="642942" cy="1291419"/>
          </a:xfrm>
          <a:prstGeom prst="rect">
            <a:avLst/>
          </a:prstGeom>
          <a:noFill/>
        </p:spPr>
      </p:pic>
      <p:pic>
        <p:nvPicPr>
          <p:cNvPr id="6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785926"/>
            <a:ext cx="642942" cy="1291419"/>
          </a:xfrm>
          <a:prstGeom prst="rect">
            <a:avLst/>
          </a:prstGeom>
          <a:noFill/>
        </p:spPr>
      </p:pic>
      <p:pic>
        <p:nvPicPr>
          <p:cNvPr id="7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1785926"/>
            <a:ext cx="642942" cy="1291419"/>
          </a:xfrm>
          <a:prstGeom prst="rect">
            <a:avLst/>
          </a:prstGeom>
          <a:noFill/>
        </p:spPr>
      </p:pic>
      <p:pic>
        <p:nvPicPr>
          <p:cNvPr id="8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785926"/>
            <a:ext cx="642942" cy="1291419"/>
          </a:xfrm>
          <a:prstGeom prst="rect">
            <a:avLst/>
          </a:prstGeom>
          <a:noFill/>
        </p:spPr>
      </p:pic>
      <p:pic>
        <p:nvPicPr>
          <p:cNvPr id="9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785926"/>
            <a:ext cx="642942" cy="1291419"/>
          </a:xfrm>
          <a:prstGeom prst="rect">
            <a:avLst/>
          </a:prstGeom>
          <a:noFill/>
        </p:spPr>
      </p:pic>
      <p:pic>
        <p:nvPicPr>
          <p:cNvPr id="10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785926"/>
            <a:ext cx="642942" cy="1291419"/>
          </a:xfrm>
          <a:prstGeom prst="rect">
            <a:avLst/>
          </a:prstGeom>
          <a:noFill/>
        </p:spPr>
      </p:pic>
      <p:pic>
        <p:nvPicPr>
          <p:cNvPr id="11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785926"/>
            <a:ext cx="642942" cy="1291419"/>
          </a:xfrm>
          <a:prstGeom prst="rect">
            <a:avLst/>
          </a:prstGeom>
          <a:noFill/>
        </p:spPr>
      </p:pic>
      <p:pic>
        <p:nvPicPr>
          <p:cNvPr id="16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785926"/>
            <a:ext cx="642942" cy="1291419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85720" y="1214422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2786050" y="1214422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5286380" y="1214422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7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 flipH="1">
            <a:off x="7072330" y="1214422"/>
            <a:ext cx="311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8596" y="564357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643042" y="492919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10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786050" y="571501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6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000496" y="485776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5214942" y="5715016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6500826" y="50720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2222 -0.63009 " pathEditMode="relative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0.68507 -0.525 " pathEditMode="relative" ptsTypes="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33333E-6 L 0.18108 -0.64051 " pathEditMode="relative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7.40741E-6 L -0.33073 -0.52501 " pathEditMode="relative" ptsTypes="AA"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17326 -0.64051 " pathEditMode="relative" ptsTypes="AA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399 -0.55648 " pathEditMode="relative" ptsTypes="AA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071678"/>
            <a:ext cx="714380" cy="989142"/>
          </a:xfrm>
          <a:prstGeom prst="rect">
            <a:avLst/>
          </a:prstGeom>
          <a:noFill/>
        </p:spPr>
      </p:pic>
      <p:pic>
        <p:nvPicPr>
          <p:cNvPr id="4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2071678"/>
            <a:ext cx="714380" cy="989142"/>
          </a:xfrm>
          <a:prstGeom prst="rect">
            <a:avLst/>
          </a:prstGeom>
          <a:noFill/>
        </p:spPr>
      </p:pic>
      <p:pic>
        <p:nvPicPr>
          <p:cNvPr id="5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071678"/>
            <a:ext cx="714380" cy="989142"/>
          </a:xfrm>
          <a:prstGeom prst="rect">
            <a:avLst/>
          </a:prstGeom>
          <a:noFill/>
        </p:spPr>
      </p:pic>
      <p:pic>
        <p:nvPicPr>
          <p:cNvPr id="6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2071678"/>
            <a:ext cx="714380" cy="989142"/>
          </a:xfrm>
          <a:prstGeom prst="rect">
            <a:avLst/>
          </a:prstGeom>
          <a:noFill/>
        </p:spPr>
      </p:pic>
      <p:pic>
        <p:nvPicPr>
          <p:cNvPr id="7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071678"/>
            <a:ext cx="714380" cy="989142"/>
          </a:xfrm>
          <a:prstGeom prst="rect">
            <a:avLst/>
          </a:prstGeom>
          <a:noFill/>
        </p:spPr>
      </p:pic>
      <p:pic>
        <p:nvPicPr>
          <p:cNvPr id="8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2071678"/>
            <a:ext cx="714380" cy="989142"/>
          </a:xfrm>
          <a:prstGeom prst="rect">
            <a:avLst/>
          </a:prstGeom>
          <a:noFill/>
        </p:spPr>
      </p:pic>
      <p:pic>
        <p:nvPicPr>
          <p:cNvPr id="9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2071678"/>
            <a:ext cx="714380" cy="989142"/>
          </a:xfrm>
          <a:prstGeom prst="rect">
            <a:avLst/>
          </a:prstGeom>
          <a:noFill/>
        </p:spPr>
      </p:pic>
      <p:pic>
        <p:nvPicPr>
          <p:cNvPr id="10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071678"/>
            <a:ext cx="714380" cy="989142"/>
          </a:xfrm>
          <a:prstGeom prst="rect">
            <a:avLst/>
          </a:prstGeom>
          <a:noFill/>
        </p:spPr>
      </p:pic>
      <p:pic>
        <p:nvPicPr>
          <p:cNvPr id="11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071678"/>
            <a:ext cx="714380" cy="989142"/>
          </a:xfrm>
          <a:prstGeom prst="rect">
            <a:avLst/>
          </a:prstGeom>
          <a:noFill/>
        </p:spPr>
      </p:pic>
      <p:pic>
        <p:nvPicPr>
          <p:cNvPr id="12" name="Picture 1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2071678"/>
            <a:ext cx="714380" cy="98914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42844" y="157161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10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000232" y="1571612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71612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286512" y="1571612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450057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1142976" y="5357826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6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2571736" y="450057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857620" y="5357826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214942" y="450057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7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572264" y="5357826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5.55556E-6 L 0.74809 -0.42013 " pathEditMode="relative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0.28351 -0.55671 " pathEditMode="relative" ptsTypes="A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55556E-6 L 0.58281 -0.42013 " pathEditMode="relative" ptsTypes="AA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29132 -0.54606 " pathEditMode="relative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5.55556E-6 L -0.2599 -0.42013 " pathEditMode="relative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12604 -0.54606 " pathEditMode="relative" ptsTypes="AA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86050" y="428604"/>
            <a:ext cx="285752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10</a:t>
            </a:r>
            <a:endParaRPr lang="ru-RU" sz="40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2571736" y="1714488"/>
            <a:ext cx="85725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4929190" y="1714488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1785918" y="2643182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072066" y="2643182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857356" y="3857628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143504" y="3786190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857356" y="5000636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286380" y="4929198"/>
            <a:ext cx="142876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285984" y="278605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8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4357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7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5984" y="521495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6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00958" y="164305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572396" y="300037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7643834" y="478632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6 L -0.20486 0.15741 " pathEditMode="relative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19687 0.28356 " pathEditMode="relative" ptsTypes="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575 -0.10487 " pathEditMode="relative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3643338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3571876"/>
            <a:ext cx="3571900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500042"/>
            <a:ext cx="3429024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642918"/>
            <a:ext cx="428628" cy="860946"/>
          </a:xfrm>
          <a:prstGeom prst="rect">
            <a:avLst/>
          </a:prstGeom>
          <a:noFill/>
        </p:spPr>
      </p:pic>
      <p:pic>
        <p:nvPicPr>
          <p:cNvPr id="11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642918"/>
            <a:ext cx="428628" cy="860946"/>
          </a:xfrm>
          <a:prstGeom prst="rect">
            <a:avLst/>
          </a:prstGeom>
          <a:noFill/>
        </p:spPr>
      </p:pic>
      <p:pic>
        <p:nvPicPr>
          <p:cNvPr id="12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642918"/>
            <a:ext cx="428628" cy="860946"/>
          </a:xfrm>
          <a:prstGeom prst="rect">
            <a:avLst/>
          </a:prstGeom>
          <a:noFill/>
        </p:spPr>
      </p:pic>
      <p:pic>
        <p:nvPicPr>
          <p:cNvPr id="13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1785926"/>
            <a:ext cx="428628" cy="860946"/>
          </a:xfrm>
          <a:prstGeom prst="rect">
            <a:avLst/>
          </a:prstGeom>
          <a:noFill/>
        </p:spPr>
      </p:pic>
      <p:pic>
        <p:nvPicPr>
          <p:cNvPr id="14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1785926"/>
            <a:ext cx="428628" cy="860946"/>
          </a:xfrm>
          <a:prstGeom prst="rect">
            <a:avLst/>
          </a:prstGeom>
          <a:noFill/>
        </p:spPr>
      </p:pic>
      <p:pic>
        <p:nvPicPr>
          <p:cNvPr id="15" name="Picture 6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785926"/>
            <a:ext cx="428628" cy="860946"/>
          </a:xfrm>
          <a:prstGeom prst="rect">
            <a:avLst/>
          </a:prstGeom>
          <a:noFill/>
        </p:spPr>
      </p:pic>
      <p:pic>
        <p:nvPicPr>
          <p:cNvPr id="16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642918"/>
            <a:ext cx="500066" cy="747606"/>
          </a:xfrm>
          <a:prstGeom prst="rect">
            <a:avLst/>
          </a:prstGeom>
          <a:noFill/>
        </p:spPr>
      </p:pic>
      <p:pic>
        <p:nvPicPr>
          <p:cNvPr id="17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6710" y="642918"/>
            <a:ext cx="500066" cy="747606"/>
          </a:xfrm>
          <a:prstGeom prst="rect">
            <a:avLst/>
          </a:prstGeom>
          <a:noFill/>
        </p:spPr>
      </p:pic>
      <p:pic>
        <p:nvPicPr>
          <p:cNvPr id="18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6710" y="1500174"/>
            <a:ext cx="500066" cy="747606"/>
          </a:xfrm>
          <a:prstGeom prst="rect">
            <a:avLst/>
          </a:prstGeom>
          <a:noFill/>
        </p:spPr>
      </p:pic>
      <p:pic>
        <p:nvPicPr>
          <p:cNvPr id="19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1500174"/>
            <a:ext cx="500066" cy="747606"/>
          </a:xfrm>
          <a:prstGeom prst="rect">
            <a:avLst/>
          </a:prstGeom>
          <a:noFill/>
        </p:spPr>
      </p:pic>
      <p:pic>
        <p:nvPicPr>
          <p:cNvPr id="20" name="Picture 10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642918"/>
            <a:ext cx="500066" cy="747606"/>
          </a:xfrm>
          <a:prstGeom prst="rect">
            <a:avLst/>
          </a:prstGeom>
          <a:noFill/>
        </p:spPr>
      </p:pic>
      <p:pic>
        <p:nvPicPr>
          <p:cNvPr id="21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2" y="5143512"/>
            <a:ext cx="714380" cy="714380"/>
          </a:xfrm>
          <a:prstGeom prst="rect">
            <a:avLst/>
          </a:prstGeom>
          <a:noFill/>
        </p:spPr>
      </p:pic>
      <p:pic>
        <p:nvPicPr>
          <p:cNvPr id="22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6" y="5072074"/>
            <a:ext cx="714380" cy="714380"/>
          </a:xfrm>
          <a:prstGeom prst="rect">
            <a:avLst/>
          </a:prstGeom>
          <a:noFill/>
        </p:spPr>
      </p:pic>
      <p:pic>
        <p:nvPicPr>
          <p:cNvPr id="23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3786190"/>
            <a:ext cx="714380" cy="714380"/>
          </a:xfrm>
          <a:prstGeom prst="rect">
            <a:avLst/>
          </a:prstGeom>
          <a:noFill/>
        </p:spPr>
      </p:pic>
      <p:pic>
        <p:nvPicPr>
          <p:cNvPr id="24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4572008"/>
            <a:ext cx="714380" cy="714380"/>
          </a:xfrm>
          <a:prstGeom prst="rect">
            <a:avLst/>
          </a:prstGeom>
          <a:noFill/>
        </p:spPr>
      </p:pic>
      <p:pic>
        <p:nvPicPr>
          <p:cNvPr id="25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4572008"/>
            <a:ext cx="714380" cy="714380"/>
          </a:xfrm>
          <a:prstGeom prst="rect">
            <a:avLst/>
          </a:prstGeom>
          <a:noFill/>
        </p:spPr>
      </p:pic>
      <p:pic>
        <p:nvPicPr>
          <p:cNvPr id="26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4572008"/>
            <a:ext cx="714380" cy="714380"/>
          </a:xfrm>
          <a:prstGeom prst="rect">
            <a:avLst/>
          </a:prstGeom>
          <a:noFill/>
        </p:spPr>
      </p:pic>
      <p:pic>
        <p:nvPicPr>
          <p:cNvPr id="27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714752"/>
            <a:ext cx="714380" cy="714380"/>
          </a:xfrm>
          <a:prstGeom prst="rect">
            <a:avLst/>
          </a:prstGeom>
          <a:noFill/>
        </p:spPr>
      </p:pic>
      <p:pic>
        <p:nvPicPr>
          <p:cNvPr id="28" name="Picture 8" descr="ÐÐ°ÑÑÐ¸Ð½ÐºÐ¸ Ð¿Ð¾ Ð·Ð°Ð¿ÑÐ¾ÑÑ Ð¼Ð¾ÑÐ¾Ð¶ÐµÐ½Ð¾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3714752"/>
            <a:ext cx="714380" cy="71438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3357554" y="1142984"/>
            <a:ext cx="714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6</a:t>
            </a:r>
            <a:endParaRPr lang="ru-RU" sz="6000" dirty="0"/>
          </a:p>
        </p:txBody>
      </p:sp>
      <p:sp>
        <p:nvSpPr>
          <p:cNvPr id="30" name="TextBox 29"/>
          <p:cNvSpPr txBox="1"/>
          <p:nvPr/>
        </p:nvSpPr>
        <p:spPr>
          <a:xfrm>
            <a:off x="5072066" y="1142984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4</a:t>
            </a:r>
            <a:endParaRPr lang="ru-RU" sz="6000" dirty="0"/>
          </a:p>
        </p:txBody>
      </p:sp>
      <p:sp>
        <p:nvSpPr>
          <p:cNvPr id="31" name="TextBox 30"/>
          <p:cNvSpPr txBox="1"/>
          <p:nvPr/>
        </p:nvSpPr>
        <p:spPr>
          <a:xfrm>
            <a:off x="3071802" y="4214818"/>
            <a:ext cx="928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8</a:t>
            </a:r>
            <a:endParaRPr lang="ru-RU" sz="6000" dirty="0"/>
          </a:p>
        </p:txBody>
      </p:sp>
      <p:sp>
        <p:nvSpPr>
          <p:cNvPr id="32" name="TextBox 31"/>
          <p:cNvSpPr txBox="1"/>
          <p:nvPr/>
        </p:nvSpPr>
        <p:spPr>
          <a:xfrm>
            <a:off x="2214546" y="207167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&lt;</a:t>
            </a:r>
            <a:endParaRPr lang="ru-RU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2786050" y="207167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endParaRPr lang="ru-RU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3500430" y="207167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&gt;</a:t>
            </a:r>
            <a:endParaRPr lang="ru-RU" sz="3600" dirty="0"/>
          </a:p>
        </p:txBody>
      </p:sp>
      <p:sp>
        <p:nvSpPr>
          <p:cNvPr id="35" name="TextBox 34"/>
          <p:cNvSpPr txBox="1"/>
          <p:nvPr/>
        </p:nvSpPr>
        <p:spPr>
          <a:xfrm>
            <a:off x="5143504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&lt;</a:t>
            </a:r>
            <a:endParaRPr lang="ru-RU" sz="4000" dirty="0"/>
          </a:p>
        </p:txBody>
      </p:sp>
      <p:sp>
        <p:nvSpPr>
          <p:cNvPr id="36" name="TextBox 35"/>
          <p:cNvSpPr txBox="1"/>
          <p:nvPr/>
        </p:nvSpPr>
        <p:spPr>
          <a:xfrm>
            <a:off x="5857884" y="2143116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6572264" y="214311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&gt;</a:t>
            </a:r>
            <a:endParaRPr lang="ru-RU" sz="4000" dirty="0"/>
          </a:p>
        </p:txBody>
      </p:sp>
      <p:sp>
        <p:nvSpPr>
          <p:cNvPr id="38" name="TextBox 37"/>
          <p:cNvSpPr txBox="1"/>
          <p:nvPr/>
        </p:nvSpPr>
        <p:spPr>
          <a:xfrm>
            <a:off x="3000364" y="514351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&lt;</a:t>
            </a:r>
            <a:endParaRPr lang="ru-RU" sz="4000" dirty="0"/>
          </a:p>
        </p:txBody>
      </p:sp>
      <p:sp>
        <p:nvSpPr>
          <p:cNvPr id="39" name="TextBox 38"/>
          <p:cNvSpPr txBox="1"/>
          <p:nvPr/>
        </p:nvSpPr>
        <p:spPr>
          <a:xfrm>
            <a:off x="3643306" y="51435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endParaRPr lang="ru-RU" sz="4000" dirty="0"/>
          </a:p>
        </p:txBody>
      </p:sp>
      <p:sp>
        <p:nvSpPr>
          <p:cNvPr id="40" name="TextBox 39"/>
          <p:cNvSpPr txBox="1"/>
          <p:nvPr/>
        </p:nvSpPr>
        <p:spPr>
          <a:xfrm>
            <a:off x="4357686" y="514351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&gt;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02361 -0.10509 " pathEditMode="relative" ptsTypes="AA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4.44444E-6 L 0.06302 -0.11551 " pathEditMode="relative" ptsTypes="AA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0.0316 -0.12593 " pathEditMode="relative" ptsTypes="AA">
                                      <p:cBhvr>
                                        <p:cTn id="4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89</Words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Серёга</dc:creator>
  <cp:lastModifiedBy>Серёга</cp:lastModifiedBy>
  <cp:revision>24</cp:revision>
  <dcterms:created xsi:type="dcterms:W3CDTF">2019-04-07T13:53:56Z</dcterms:created>
  <dcterms:modified xsi:type="dcterms:W3CDTF">2019-04-07T15:43:09Z</dcterms:modified>
</cp:coreProperties>
</file>