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ÑÐ»Ð°Ð´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Ð»Ð°Ð´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ÐÐ°ÑÑÐ¸Ð½ÐºÐ¸ Ð¿Ð¾ Ð·Ð°Ð¿ÑÐ¾ÑÑ ÑÐ»Ð°Ð´Ð¾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571480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Магазин сладостей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´ÐµÐ²Ð¾ÑÐºÐ°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6"/>
            <a:ext cx="1436855" cy="188587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7000892" y="1928802"/>
            <a:ext cx="2143108" cy="22860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143116"/>
            <a:ext cx="500066" cy="500066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357430"/>
            <a:ext cx="487335" cy="4873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29520" y="307181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ru-RU" dirty="0" smtClean="0"/>
              <a:t> рублей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85728"/>
            <a:ext cx="3357586" cy="5929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480"/>
            <a:ext cx="1357322" cy="1357322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143248"/>
            <a:ext cx="1428760" cy="14287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9+2=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357187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8+1=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585789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11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578645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L -0.15747 -0.7245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51 -0.34653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¾Ð½ÑÐµÑÑ Ð½Ð° Ð²ÐµÑÐ°Ñ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642918"/>
            <a:ext cx="1714512" cy="1051408"/>
          </a:xfrm>
          <a:prstGeom prst="rect">
            <a:avLst/>
          </a:prstGeom>
          <a:noFill/>
        </p:spPr>
      </p:pic>
      <p:pic>
        <p:nvPicPr>
          <p:cNvPr id="15364" name="Picture 4" descr="ÐÐ°ÑÑÐ¸Ð½ÐºÐ¸ Ð¿Ð¾ Ð·Ð°Ð¿ÑÐ¾ÑÑ Ð¿Ð¸ÑÐ¾Ð¶Ð½Ð¾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714356"/>
            <a:ext cx="1357322" cy="997632"/>
          </a:xfrm>
          <a:prstGeom prst="rect">
            <a:avLst/>
          </a:prstGeom>
          <a:noFill/>
        </p:spPr>
      </p:pic>
      <p:sp>
        <p:nvSpPr>
          <p:cNvPr id="15366" name="AutoShape 6" descr="ÐÐ°ÑÑÐ¸Ð½ÐºÐ¸ Ð¿Ð¾ Ð·Ð°Ð¿ÑÐ¾ÑÑ ÐºÐ¾Ð»Ð±Ð°Ñ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ÐÐ°ÑÑÐ¸Ð½ÐºÐ¸ Ð¿Ð¾ Ð·Ð°Ð¿ÑÐ¾ÑÑ ÐºÐ¾Ð»Ð±Ð°Ñ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714356"/>
            <a:ext cx="1571636" cy="991877"/>
          </a:xfrm>
          <a:prstGeom prst="rect">
            <a:avLst/>
          </a:prstGeom>
          <a:noFill/>
        </p:spPr>
      </p:pic>
      <p:pic>
        <p:nvPicPr>
          <p:cNvPr id="15370" name="Picture 10" descr="ÐÐ°ÑÑÐ¸Ð½ÐºÐ¸ Ð¿Ð¾ Ð·Ð°Ð¿ÑÐ¾ÑÑ ÑÐ»ÐµÐ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428868"/>
            <a:ext cx="1214446" cy="1086610"/>
          </a:xfrm>
          <a:prstGeom prst="rect">
            <a:avLst/>
          </a:prstGeom>
          <a:noFill/>
        </p:spPr>
      </p:pic>
      <p:pic>
        <p:nvPicPr>
          <p:cNvPr id="15372" name="Picture 12" descr="ÐÐ°ÑÑÐ¸Ð½ÐºÐ¸ Ð¿Ð¾ Ð·Ð°Ð¿ÑÐ¾ÑÑ ÑÑÐ¿Ð° ÑÑÐ¿Ñ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2285992"/>
            <a:ext cx="824151" cy="1254340"/>
          </a:xfrm>
          <a:prstGeom prst="rect">
            <a:avLst/>
          </a:prstGeom>
          <a:noFill/>
        </p:spPr>
      </p:pic>
      <p:pic>
        <p:nvPicPr>
          <p:cNvPr id="15374" name="Picture 14" descr="ÐÐ°ÑÑÐ¸Ð½ÐºÐ¸ Ð¿Ð¾ Ð·Ð°Ð¿ÑÐ¾ÑÑ ÑÐ¾ÑÑ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570" y="2285992"/>
            <a:ext cx="1565529" cy="1214471"/>
          </a:xfrm>
          <a:prstGeom prst="rect">
            <a:avLst/>
          </a:prstGeom>
          <a:noFill/>
        </p:spPr>
      </p:pic>
      <p:sp>
        <p:nvSpPr>
          <p:cNvPr id="15376" name="AutoShape 16" descr="ÐÐ°ÑÑÐ¸Ð½ÐºÐ¸ Ð¿Ð¾ Ð·Ð°Ð¿ÑÐ¾ÑÑ Ð¼Ð¾Ð»Ð¾Ðº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8" name="AutoShape 18" descr="ÐÐ°ÑÑÐ¸Ð½ÐºÐ¸ Ð¿Ð¾ Ð·Ð°Ð¿ÑÐ¾ÑÑ Ð¼Ð¾Ð»Ð¾Ðº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2" name="Picture 2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214818"/>
            <a:ext cx="1428760" cy="1428760"/>
          </a:xfrm>
          <a:prstGeom prst="rect">
            <a:avLst/>
          </a:prstGeom>
          <a:noFill/>
        </p:spPr>
      </p:pic>
      <p:pic>
        <p:nvPicPr>
          <p:cNvPr id="15384" name="Picture 24" descr="ÐÐ°ÑÑÐ¸Ð½ÐºÐ¸ Ð¿Ð¾ Ð·Ð°Ð¿ÑÐ¾ÑÑ Ð²Ð°ÑÐ»Ð¸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4286256"/>
            <a:ext cx="1698832" cy="1292252"/>
          </a:xfrm>
          <a:prstGeom prst="rect">
            <a:avLst/>
          </a:prstGeom>
          <a:noFill/>
        </p:spPr>
      </p:pic>
      <p:pic>
        <p:nvPicPr>
          <p:cNvPr id="15386" name="Picture 26" descr="ÐÐ°ÑÑÐ¸Ð½ÐºÐ¸ Ð¿Ð¾ Ð·Ð°Ð¿ÑÐ¾ÑÑ ÑÐ¾ÐºÐ¾Ð»Ð°Ð´ÐºÐ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12" y="4214818"/>
            <a:ext cx="1643074" cy="13186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14744" y="14285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14285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185736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1714488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9586" y="171448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364331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4744" y="364331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371475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1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4" dur="1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1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7" dur="1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Ð¾ÑÑ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643074" cy="1571875"/>
          </a:xfrm>
          <a:prstGeom prst="rect">
            <a:avLst/>
          </a:prstGeom>
          <a:noFill/>
        </p:spPr>
      </p:pic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1643074" cy="1763246"/>
          </a:xfrm>
          <a:prstGeom prst="rect">
            <a:avLst/>
          </a:prstGeom>
          <a:noFill/>
        </p:spPr>
      </p:pic>
      <p:pic>
        <p:nvPicPr>
          <p:cNvPr id="14342" name="Picture 6" descr="ÐÐ°ÑÑÐ¸Ð½ÐºÐ¸ Ð¿Ð¾ Ð·Ð°Ð¿ÑÐ¾ÑÑ ÑÐ¾ÑÑÐ¸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714356"/>
            <a:ext cx="1428759" cy="1684141"/>
          </a:xfrm>
          <a:prstGeom prst="rect">
            <a:avLst/>
          </a:prstGeom>
          <a:noFill/>
        </p:spPr>
      </p:pic>
      <p:pic>
        <p:nvPicPr>
          <p:cNvPr id="1434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429000"/>
            <a:ext cx="1735119" cy="1735119"/>
          </a:xfrm>
          <a:prstGeom prst="rect">
            <a:avLst/>
          </a:prstGeom>
          <a:noFill/>
        </p:spPr>
      </p:pic>
      <p:pic>
        <p:nvPicPr>
          <p:cNvPr id="14346" name="Picture 10" descr="ÐÐ°ÑÑÐ¸Ð½ÐºÐ¸ Ð¿Ð¾ Ð·Ð°Ð¿ÑÐ¾ÑÑ ÑÐ¾ÑÑÐ¸Ðº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714356"/>
            <a:ext cx="2569593" cy="1714513"/>
          </a:xfrm>
          <a:prstGeom prst="rect">
            <a:avLst/>
          </a:prstGeom>
          <a:noFill/>
        </p:spPr>
      </p:pic>
      <p:sp>
        <p:nvSpPr>
          <p:cNvPr id="14348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2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429000"/>
            <a:ext cx="2315987" cy="17905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571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9+1=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300037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7+1=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42860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6-1=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5-1=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8+1=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7-1=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557214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55721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786050" y="557214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55721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557214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929454" y="557214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74809 -0.77685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1 L 0.2441 -0.77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3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7037E-6 L -0.18907 -0.38842 " pathEditMode="relative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31493 -0.38865 " pathEditMode="relative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51198 -0.77685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3872 -0.38865 " pathEditMode="relative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357166"/>
            <a:ext cx="3286148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3570" y="357166"/>
            <a:ext cx="3286148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701649" cy="701649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42918"/>
            <a:ext cx="701649" cy="701649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14686"/>
            <a:ext cx="701649" cy="701649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701649" cy="701649"/>
          </a:xfrm>
          <a:prstGeom prst="rect">
            <a:avLst/>
          </a:prstGeom>
          <a:noFill/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14686"/>
            <a:ext cx="701649" cy="701649"/>
          </a:xfrm>
          <a:prstGeom prst="rect">
            <a:avLst/>
          </a:prstGeom>
          <a:noFill/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71942"/>
            <a:ext cx="701649" cy="701649"/>
          </a:xfrm>
          <a:prstGeom prst="rect">
            <a:avLst/>
          </a:prstGeom>
          <a:noFill/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71942"/>
            <a:ext cx="701649" cy="701649"/>
          </a:xfrm>
          <a:prstGeom prst="rect">
            <a:avLst/>
          </a:prstGeom>
          <a:noFill/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701649" cy="701649"/>
          </a:xfrm>
          <a:prstGeom prst="rect">
            <a:avLst/>
          </a:prstGeom>
          <a:noFill/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357430"/>
            <a:ext cx="701649" cy="701649"/>
          </a:xfrm>
          <a:prstGeom prst="rect">
            <a:avLst/>
          </a:prstGeom>
          <a:noFill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357430"/>
            <a:ext cx="701649" cy="701649"/>
          </a:xfrm>
          <a:prstGeom prst="rect">
            <a:avLst/>
          </a:prstGeom>
          <a:noFill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357430"/>
            <a:ext cx="701649" cy="701649"/>
          </a:xfrm>
          <a:prstGeom prst="rect">
            <a:avLst/>
          </a:prstGeom>
          <a:noFill/>
        </p:spPr>
      </p:pic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00174"/>
            <a:ext cx="701649" cy="701649"/>
          </a:xfrm>
          <a:prstGeom prst="rect">
            <a:avLst/>
          </a:prstGeom>
          <a:noFill/>
        </p:spPr>
      </p:pic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642918"/>
            <a:ext cx="701649" cy="701649"/>
          </a:xfrm>
          <a:prstGeom prst="rect">
            <a:avLst/>
          </a:prstGeom>
          <a:noFill/>
        </p:spPr>
      </p:pic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00174"/>
            <a:ext cx="701649" cy="701649"/>
          </a:xfrm>
          <a:prstGeom prst="rect">
            <a:avLst/>
          </a:prstGeom>
          <a:noFill/>
        </p:spPr>
      </p:pic>
      <p:pic>
        <p:nvPicPr>
          <p:cNvPr id="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701649" cy="701649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214554"/>
            <a:ext cx="785818" cy="785818"/>
          </a:xfrm>
          <a:prstGeom prst="rect">
            <a:avLst/>
          </a:prstGeom>
          <a:noFill/>
        </p:spPr>
      </p:pic>
      <p:pic>
        <p:nvPicPr>
          <p:cNvPr id="20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214554"/>
            <a:ext cx="785818" cy="785818"/>
          </a:xfrm>
          <a:prstGeom prst="rect">
            <a:avLst/>
          </a:prstGeom>
          <a:noFill/>
        </p:spPr>
      </p:pic>
      <p:pic>
        <p:nvPicPr>
          <p:cNvPr id="21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2214554"/>
            <a:ext cx="785818" cy="785818"/>
          </a:xfrm>
          <a:prstGeom prst="rect">
            <a:avLst/>
          </a:prstGeom>
          <a:noFill/>
        </p:spPr>
      </p:pic>
      <p:pic>
        <p:nvPicPr>
          <p:cNvPr id="22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071942"/>
            <a:ext cx="785818" cy="785818"/>
          </a:xfrm>
          <a:prstGeom prst="rect">
            <a:avLst/>
          </a:prstGeom>
          <a:noFill/>
        </p:spPr>
      </p:pic>
      <p:pic>
        <p:nvPicPr>
          <p:cNvPr id="23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071942"/>
            <a:ext cx="785818" cy="785818"/>
          </a:xfrm>
          <a:prstGeom prst="rect">
            <a:avLst/>
          </a:prstGeom>
          <a:noFill/>
        </p:spPr>
      </p:pic>
      <p:pic>
        <p:nvPicPr>
          <p:cNvPr id="24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071942"/>
            <a:ext cx="785818" cy="785818"/>
          </a:xfrm>
          <a:prstGeom prst="rect">
            <a:avLst/>
          </a:prstGeom>
          <a:noFill/>
        </p:spPr>
      </p:pic>
      <p:pic>
        <p:nvPicPr>
          <p:cNvPr id="25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143248"/>
            <a:ext cx="785818" cy="785818"/>
          </a:xfrm>
          <a:prstGeom prst="rect">
            <a:avLst/>
          </a:prstGeom>
          <a:noFill/>
        </p:spPr>
      </p:pic>
      <p:pic>
        <p:nvPicPr>
          <p:cNvPr id="26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143248"/>
            <a:ext cx="785818" cy="785818"/>
          </a:xfrm>
          <a:prstGeom prst="rect">
            <a:avLst/>
          </a:prstGeom>
          <a:noFill/>
        </p:spPr>
      </p:pic>
      <p:pic>
        <p:nvPicPr>
          <p:cNvPr id="27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143248"/>
            <a:ext cx="785818" cy="785818"/>
          </a:xfrm>
          <a:prstGeom prst="rect">
            <a:avLst/>
          </a:prstGeom>
          <a:noFill/>
        </p:spPr>
      </p:pic>
      <p:pic>
        <p:nvPicPr>
          <p:cNvPr id="28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357298"/>
            <a:ext cx="785818" cy="785818"/>
          </a:xfrm>
          <a:prstGeom prst="rect">
            <a:avLst/>
          </a:prstGeom>
          <a:noFill/>
        </p:spPr>
      </p:pic>
      <p:pic>
        <p:nvPicPr>
          <p:cNvPr id="29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357298"/>
            <a:ext cx="785818" cy="785818"/>
          </a:xfrm>
          <a:prstGeom prst="rect">
            <a:avLst/>
          </a:prstGeom>
          <a:noFill/>
        </p:spPr>
      </p:pic>
      <p:pic>
        <p:nvPicPr>
          <p:cNvPr id="30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1357298"/>
            <a:ext cx="785818" cy="785818"/>
          </a:xfrm>
          <a:prstGeom prst="rect">
            <a:avLst/>
          </a:prstGeom>
          <a:noFill/>
        </p:spPr>
      </p:pic>
      <p:pic>
        <p:nvPicPr>
          <p:cNvPr id="31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42"/>
            <a:ext cx="785818" cy="785818"/>
          </a:xfrm>
          <a:prstGeom prst="rect">
            <a:avLst/>
          </a:prstGeom>
          <a:noFill/>
        </p:spPr>
      </p:pic>
      <p:pic>
        <p:nvPicPr>
          <p:cNvPr id="32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00042"/>
            <a:ext cx="785818" cy="785818"/>
          </a:xfrm>
          <a:prstGeom prst="rect">
            <a:avLst/>
          </a:prstGeom>
          <a:noFill/>
        </p:spPr>
      </p:pic>
      <p:pic>
        <p:nvPicPr>
          <p:cNvPr id="33" name="Picture 4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00042"/>
            <a:ext cx="785818" cy="78581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500298" y="535782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&lt;</a:t>
            </a:r>
            <a:endParaRPr lang="ru-RU" sz="8000" dirty="0"/>
          </a:p>
        </p:txBody>
      </p:sp>
      <p:sp>
        <p:nvSpPr>
          <p:cNvPr id="35" name="TextBox 34"/>
          <p:cNvSpPr txBox="1"/>
          <p:nvPr/>
        </p:nvSpPr>
        <p:spPr>
          <a:xfrm>
            <a:off x="3929058" y="5357826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ru-RU" sz="8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00694" y="5357826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&gt;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0.02362 -0.46204 " pathEditMode="relative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142852"/>
            <a:ext cx="821537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785926"/>
            <a:ext cx="821537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357562"/>
            <a:ext cx="821537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929198"/>
            <a:ext cx="821537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928661" cy="928661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28604"/>
            <a:ext cx="928661" cy="928661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04"/>
            <a:ext cx="928661" cy="928661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928661" cy="928661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04"/>
            <a:ext cx="928661" cy="928661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28604"/>
            <a:ext cx="928661" cy="928661"/>
          </a:xfrm>
          <a:prstGeom prst="rect">
            <a:avLst/>
          </a:prstGeom>
          <a:noFill/>
        </p:spPr>
      </p:pic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876"/>
            <a:ext cx="1000132" cy="1073280"/>
          </a:xfrm>
          <a:prstGeom prst="rect">
            <a:avLst/>
          </a:prstGeom>
          <a:noFill/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571876"/>
            <a:ext cx="1000132" cy="1073280"/>
          </a:xfrm>
          <a:prstGeom prst="rect">
            <a:avLst/>
          </a:prstGeom>
          <a:noFill/>
        </p:spPr>
      </p:pic>
      <p:pic>
        <p:nvPicPr>
          <p:cNvPr id="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876"/>
            <a:ext cx="1000132" cy="1073280"/>
          </a:xfrm>
          <a:prstGeom prst="rect">
            <a:avLst/>
          </a:prstGeom>
          <a:noFill/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1000132" cy="1073280"/>
          </a:xfrm>
          <a:prstGeom prst="rect">
            <a:avLst/>
          </a:prstGeom>
          <a:noFill/>
        </p:spPr>
      </p:pic>
      <p:pic>
        <p:nvPicPr>
          <p:cNvPr id="1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71876"/>
            <a:ext cx="1000132" cy="1073280"/>
          </a:xfrm>
          <a:prstGeom prst="rect">
            <a:avLst/>
          </a:prstGeom>
          <a:noFill/>
        </p:spPr>
      </p:pic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876"/>
            <a:ext cx="1000132" cy="1073280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071678"/>
            <a:ext cx="923129" cy="1077547"/>
          </a:xfrm>
          <a:prstGeom prst="rect">
            <a:avLst/>
          </a:prstGeom>
          <a:noFill/>
        </p:spPr>
      </p:pic>
      <p:pic>
        <p:nvPicPr>
          <p:cNvPr id="21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071678"/>
            <a:ext cx="923129" cy="1077547"/>
          </a:xfrm>
          <a:prstGeom prst="rect">
            <a:avLst/>
          </a:prstGeom>
          <a:noFill/>
        </p:spPr>
      </p:pic>
      <p:pic>
        <p:nvPicPr>
          <p:cNvPr id="22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071678"/>
            <a:ext cx="923129" cy="1077547"/>
          </a:xfrm>
          <a:prstGeom prst="rect">
            <a:avLst/>
          </a:prstGeom>
          <a:noFill/>
        </p:spPr>
      </p:pic>
      <p:pic>
        <p:nvPicPr>
          <p:cNvPr id="23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71678"/>
            <a:ext cx="923129" cy="1077547"/>
          </a:xfrm>
          <a:prstGeom prst="rect">
            <a:avLst/>
          </a:prstGeom>
          <a:noFill/>
        </p:spPr>
      </p:pic>
      <p:pic>
        <p:nvPicPr>
          <p:cNvPr id="24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071678"/>
            <a:ext cx="923129" cy="1077547"/>
          </a:xfrm>
          <a:prstGeom prst="rect">
            <a:avLst/>
          </a:prstGeom>
          <a:noFill/>
        </p:spPr>
      </p:pic>
      <p:pic>
        <p:nvPicPr>
          <p:cNvPr id="25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071678"/>
            <a:ext cx="923129" cy="1077547"/>
          </a:xfrm>
          <a:prstGeom prst="rect">
            <a:avLst/>
          </a:prstGeom>
          <a:noFill/>
        </p:spPr>
      </p:pic>
      <p:pic>
        <p:nvPicPr>
          <p:cNvPr id="17414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143512"/>
            <a:ext cx="816374" cy="1087411"/>
          </a:xfrm>
          <a:prstGeom prst="rect">
            <a:avLst/>
          </a:prstGeom>
          <a:noFill/>
        </p:spPr>
      </p:pic>
      <p:pic>
        <p:nvPicPr>
          <p:cNvPr id="27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143512"/>
            <a:ext cx="816374" cy="1087411"/>
          </a:xfrm>
          <a:prstGeom prst="rect">
            <a:avLst/>
          </a:prstGeom>
          <a:noFill/>
        </p:spPr>
      </p:pic>
      <p:pic>
        <p:nvPicPr>
          <p:cNvPr id="28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143512"/>
            <a:ext cx="816374" cy="1087411"/>
          </a:xfrm>
          <a:prstGeom prst="rect">
            <a:avLst/>
          </a:prstGeom>
          <a:noFill/>
        </p:spPr>
      </p:pic>
      <p:pic>
        <p:nvPicPr>
          <p:cNvPr id="29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143512"/>
            <a:ext cx="816374" cy="1087411"/>
          </a:xfrm>
          <a:prstGeom prst="rect">
            <a:avLst/>
          </a:prstGeom>
          <a:noFill/>
        </p:spPr>
      </p:pic>
      <p:pic>
        <p:nvPicPr>
          <p:cNvPr id="30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143512"/>
            <a:ext cx="816374" cy="1087411"/>
          </a:xfrm>
          <a:prstGeom prst="rect">
            <a:avLst/>
          </a:prstGeom>
          <a:noFill/>
        </p:spPr>
      </p:pic>
      <p:pic>
        <p:nvPicPr>
          <p:cNvPr id="31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5143512"/>
            <a:ext cx="816374" cy="108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685804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571612"/>
            <a:ext cx="678661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857496"/>
            <a:ext cx="685804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214818"/>
            <a:ext cx="685804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428604"/>
            <a:ext cx="785818" cy="857257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785818" cy="857257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04"/>
            <a:ext cx="785818" cy="857257"/>
          </a:xfrm>
          <a:prstGeom prst="rect">
            <a:avLst/>
          </a:prstGeom>
          <a:noFill/>
        </p:spPr>
      </p:pic>
      <p:pic>
        <p:nvPicPr>
          <p:cNvPr id="9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785818" cy="857257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04"/>
            <a:ext cx="785818" cy="857257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785818" cy="857257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ÑÐ¾ÐºÐ¾Ð»Ð°Ð´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785818" cy="857257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873084" cy="1015960"/>
          </a:xfrm>
          <a:prstGeom prst="rect">
            <a:avLst/>
          </a:prstGeom>
          <a:noFill/>
        </p:spPr>
      </p:pic>
      <p:pic>
        <p:nvPicPr>
          <p:cNvPr id="14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873084" cy="1015960"/>
          </a:xfrm>
          <a:prstGeom prst="rect">
            <a:avLst/>
          </a:prstGeom>
          <a:noFill/>
        </p:spPr>
      </p:pic>
      <p:pic>
        <p:nvPicPr>
          <p:cNvPr id="15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571612"/>
            <a:ext cx="873084" cy="1015960"/>
          </a:xfrm>
          <a:prstGeom prst="rect">
            <a:avLst/>
          </a:prstGeom>
          <a:noFill/>
        </p:spPr>
      </p:pic>
      <p:pic>
        <p:nvPicPr>
          <p:cNvPr id="16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873084" cy="1015960"/>
          </a:xfrm>
          <a:prstGeom prst="rect">
            <a:avLst/>
          </a:prstGeom>
          <a:noFill/>
        </p:spPr>
      </p:pic>
      <p:pic>
        <p:nvPicPr>
          <p:cNvPr id="17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71612"/>
            <a:ext cx="873084" cy="1015960"/>
          </a:xfrm>
          <a:prstGeom prst="rect">
            <a:avLst/>
          </a:prstGeom>
          <a:noFill/>
        </p:spPr>
      </p:pic>
      <p:pic>
        <p:nvPicPr>
          <p:cNvPr id="18" name="Picture 4" descr="ÐÐ°ÑÑÐ¸Ð½ÐºÐ¸ Ð¿Ð¾ Ð·Ð°Ð¿ÑÐ¾ÑÑ ÐºÐ¸Ð½Ð´ÐµÑ ÑÑÑÐ¿ÑÐ¸Ð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873084" cy="1015960"/>
          </a:xfrm>
          <a:prstGeom prst="rect">
            <a:avLst/>
          </a:prstGeom>
          <a:noFill/>
        </p:spPr>
      </p:pic>
      <p:pic>
        <p:nvPicPr>
          <p:cNvPr id="23558" name="Picture 6" descr="ÐÐ°ÑÑÐ¸Ð½ÐºÐ¸ Ð¿Ð¾ Ð·Ð°Ð¿ÑÐ¾ÑÑ Ð»ÐµÐ´ÐµÐ½ÐµÑ Ð½Ð° Ð¿Ð°Ð»Ð¾ÑÐº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928934"/>
            <a:ext cx="2162121" cy="968935"/>
          </a:xfrm>
          <a:prstGeom prst="rect">
            <a:avLst/>
          </a:prstGeom>
          <a:noFill/>
        </p:spPr>
      </p:pic>
      <p:pic>
        <p:nvPicPr>
          <p:cNvPr id="20" name="Picture 6" descr="ÐÐ°ÑÑÐ¸Ð½ÐºÐ¸ Ð¿Ð¾ Ð·Ð°Ð¿ÑÐ¾ÑÑ Ð»ÐµÐ´ÐµÐ½ÐµÑ Ð½Ð° Ð¿Ð°Ð»Ð¾ÑÐº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928934"/>
            <a:ext cx="2162121" cy="968935"/>
          </a:xfrm>
          <a:prstGeom prst="rect">
            <a:avLst/>
          </a:prstGeom>
          <a:noFill/>
        </p:spPr>
      </p:pic>
      <p:pic>
        <p:nvPicPr>
          <p:cNvPr id="23560" name="Picture 8" descr="ÐÐ°ÑÑÐ¸Ð½ÐºÐ¸ Ð¿Ð¾ Ð·Ð°Ð¿ÑÐ¾ÑÑ ÐºÐ¾Ð½ÑÐµÑÑ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429132"/>
            <a:ext cx="1092779" cy="714404"/>
          </a:xfrm>
          <a:prstGeom prst="rect">
            <a:avLst/>
          </a:prstGeom>
          <a:noFill/>
        </p:spPr>
      </p:pic>
      <p:pic>
        <p:nvPicPr>
          <p:cNvPr id="22" name="Picture 8" descr="ÐÐ°ÑÑÐ¸Ð½ÐºÐ¸ Ð¿Ð¾ Ð·Ð°Ð¿ÑÐ¾ÑÑ ÐºÐ¾Ð½ÑÐµÑÑ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429132"/>
            <a:ext cx="1092779" cy="714404"/>
          </a:xfrm>
          <a:prstGeom prst="rect">
            <a:avLst/>
          </a:prstGeom>
          <a:noFill/>
        </p:spPr>
      </p:pic>
      <p:pic>
        <p:nvPicPr>
          <p:cNvPr id="23" name="Picture 8" descr="ÐÐ°ÑÑÐ¸Ð½ÐºÐ¸ Ð¿Ð¾ Ð·Ð°Ð¿ÑÐ¾ÑÑ ÐºÐ¾Ð½ÑÐµÑÑ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429132"/>
            <a:ext cx="1092779" cy="714404"/>
          </a:xfrm>
          <a:prstGeom prst="rect">
            <a:avLst/>
          </a:prstGeom>
          <a:noFill/>
        </p:spPr>
      </p:pic>
      <p:pic>
        <p:nvPicPr>
          <p:cNvPr id="24" name="Picture 8" descr="ÐÐ°ÑÑÐ¸Ð½ÐºÐ¸ Ð¿Ð¾ Ð·Ð°Ð¿ÑÐ¾ÑÑ ÐºÐ¾Ð½ÑÐµÑÑ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429132"/>
            <a:ext cx="1092779" cy="714404"/>
          </a:xfrm>
          <a:prstGeom prst="rect">
            <a:avLst/>
          </a:prstGeom>
          <a:noFill/>
        </p:spPr>
      </p:pic>
      <p:pic>
        <p:nvPicPr>
          <p:cNvPr id="25" name="Picture 8" descr="ÐÐ°ÑÑÐ¸Ð½ÐºÐ¸ Ð¿Ð¾ Ð·Ð°Ð¿ÑÐ¾ÑÑ ÐºÐ¾Ð½ÑÐµÑÑ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429132"/>
            <a:ext cx="1092779" cy="71440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2910" y="55721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43108" y="557214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71868" y="557214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29256" y="5500702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701 -0.57754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14815E-6 L 0.45677 -0.16782 " pathEditMode="relative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14815E-6 L 0.18125 -0.38842 " pathEditMode="relative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18519E-6 L 0.07881 -0.72454 " pathEditMode="relative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Ð¸ÑÐ¾Ð¶Ð½Ð¾Ðµ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1714512" cy="1714512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ºÐ¾Ð½ÑÐµÑÑ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85728"/>
            <a:ext cx="1468814" cy="1714512"/>
          </a:xfrm>
          <a:prstGeom prst="rect">
            <a:avLst/>
          </a:prstGeom>
          <a:noFill/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429132"/>
            <a:ext cx="1714512" cy="1839909"/>
          </a:xfrm>
          <a:prstGeom prst="rect">
            <a:avLst/>
          </a:prstGeom>
          <a:noFill/>
        </p:spPr>
      </p:pic>
      <p:pic>
        <p:nvPicPr>
          <p:cNvPr id="5" name="Picture 6" descr="ÐÐ°ÑÑÐ¸Ð½ÐºÐ¸ Ð¿Ð¾ Ð·Ð°Ð¿ÑÐ¾ÑÑ ÑÑÐ¿Ð° ÑÑÐ¿ÑÑ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357694"/>
            <a:ext cx="1500198" cy="199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²Ð°ÑÐ»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043080" cy="1328002"/>
          </a:xfrm>
          <a:prstGeom prst="rect">
            <a:avLst/>
          </a:prstGeom>
          <a:noFill/>
        </p:spPr>
      </p:pic>
      <p:pic>
        <p:nvPicPr>
          <p:cNvPr id="18436" name="Picture 4" descr="ÐÐ°ÑÑÐ¸Ð½ÐºÐ¸ Ð¿Ð¾ Ð·Ð°Ð¿ÑÐ¾ÑÑ Ð²Ð°ÑÐ»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071702" cy="1928828"/>
          </a:xfrm>
          <a:prstGeom prst="rect">
            <a:avLst/>
          </a:prstGeom>
          <a:noFill/>
        </p:spPr>
      </p:pic>
      <p:pic>
        <p:nvPicPr>
          <p:cNvPr id="18438" name="Picture 6" descr="ÐÐ°ÑÑÐ¸Ð½ÐºÐ¸ Ð¿Ð¾ Ð·Ð°Ð¿ÑÐ¾ÑÑ Ð¿ÑÑÐ½Ð¸ÐºÐ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500702"/>
            <a:ext cx="2143140" cy="12323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15074" y="357166"/>
            <a:ext cx="2643206" cy="10715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5429264"/>
            <a:ext cx="1571636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0958" y="1785926"/>
            <a:ext cx="150019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58016" y="3429000"/>
            <a:ext cx="2000264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4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4742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48819 0.4831 " pathEditMode="relative" ptsTypes="AA">
                                      <p:cBhvr>
                                        <p:cTn id="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46945E-18 L 0.46458 0.51458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36996 -0.48287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57483 -0.51436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16" y="142852"/>
            <a:ext cx="200026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4714876" y="1643050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500430" y="157161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643174" y="192880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2571736" y="3143248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71736" y="43576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10" name="Овал 9"/>
          <p:cNvSpPr/>
          <p:nvPr/>
        </p:nvSpPr>
        <p:spPr>
          <a:xfrm>
            <a:off x="5072066" y="4357694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3143248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4786314" y="1928802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71736" y="5572140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3504" y="5572140"/>
            <a:ext cx="114300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492919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592933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15338" y="507207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592933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6 L 0.51198 -0.39885 " pathEditMode="relative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2963E-6 L 0.41736 -0.1993 " pathEditMode="relative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57482 -0.252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L -0.44097 -0.02083 " pathEditMode="relative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</Words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22</cp:revision>
  <dcterms:created xsi:type="dcterms:W3CDTF">2019-04-07T15:46:16Z</dcterms:created>
  <dcterms:modified xsi:type="dcterms:W3CDTF">2019-04-07T18:06:39Z</dcterms:modified>
</cp:coreProperties>
</file>