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81" r:id="rId5"/>
    <p:sldId id="282" r:id="rId6"/>
    <p:sldId id="283" r:id="rId7"/>
    <p:sldId id="264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ГБОУ СОШ №1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Суходол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Самарской области СП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«Сказка»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Капитонова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марина Николаевна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3"/>
            <a:ext cx="7923241" cy="25717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 игра для детей старшего возраста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Семейный бюджет</a:t>
            </a:r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lipart-best.com/img/money/money-clip-art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lipart-best.com/img/money/money-clip-art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konspekta.net/studopedianet/baza11/4532590572792.files/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54" cy="2357454"/>
          </a:xfrm>
          <a:prstGeom prst="rect">
            <a:avLst/>
          </a:prstGeom>
          <a:noFill/>
        </p:spPr>
      </p:pic>
      <p:sp>
        <p:nvSpPr>
          <p:cNvPr id="10252" name="AutoShape 12" descr="https://www.clipartmax.com/png/full/20-207932_international-student-royalty-free-illustration-international-student-royalty-free-illust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clipartmax.com/png/full/20-207932_international-student-royalty-free-illustration-international-student-royalty-free-illust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6" name="Picture 36" descr="https://c7.hotpng.com/preview/647/488/893/parent-child-clip-art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995217" cy="1724022"/>
          </a:xfrm>
          <a:prstGeom prst="rect">
            <a:avLst/>
          </a:prstGeom>
          <a:noFill/>
        </p:spPr>
      </p:pic>
      <p:pic>
        <p:nvPicPr>
          <p:cNvPr id="10278" name="Picture 38" descr="https://c7.uihere.com/files/979/968/960/mother-father-zhuzhu-pets-child-clip-art-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1412864" cy="1500198"/>
          </a:xfrm>
          <a:prstGeom prst="rect">
            <a:avLst/>
          </a:prstGeom>
          <a:noFill/>
        </p:spPr>
      </p:pic>
      <p:pic>
        <p:nvPicPr>
          <p:cNvPr id="10280" name="Picture 40" descr="https://c7.hotpng.com/preview/251/129/158/5bbe958f909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57356" y="1500174"/>
            <a:ext cx="1285884" cy="1643050"/>
          </a:xfrm>
          <a:prstGeom prst="rect">
            <a:avLst/>
          </a:prstGeom>
          <a:noFill/>
        </p:spPr>
      </p:pic>
      <p:sp>
        <p:nvSpPr>
          <p:cNvPr id="10284" name="AutoShape 44" descr="https://clipart-best.com/img/cat/cat-clip-art-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6" name="AutoShape 46" descr="https://clipart-best.com/img/cat/cat-clip-art-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8" name="Picture 48" descr="https://i.artfile.ru/2565x2024_664037_%5bwww.ArtFile.ru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785950" cy="1409265"/>
          </a:xfrm>
          <a:prstGeom prst="rect">
            <a:avLst/>
          </a:prstGeom>
          <a:noFill/>
        </p:spPr>
      </p:pic>
      <p:pic>
        <p:nvPicPr>
          <p:cNvPr id="10294" name="Picture 54" descr="https://www.molbulak.ru/upload/medialibrary/4e8/dengi-v-dolg-novosibi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357826"/>
            <a:ext cx="1499389" cy="1000133"/>
          </a:xfrm>
          <a:prstGeom prst="rect">
            <a:avLst/>
          </a:prstGeom>
          <a:noFill/>
        </p:spPr>
      </p:pic>
      <p:pic>
        <p:nvPicPr>
          <p:cNvPr id="32" name="Picture 54" descr="https://www.molbulak.ru/upload/medialibrary/4e8/dengi-v-dolg-novosibi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500702"/>
            <a:ext cx="1499389" cy="1000133"/>
          </a:xfrm>
          <a:prstGeom prst="rect">
            <a:avLst/>
          </a:prstGeom>
          <a:noFill/>
        </p:spPr>
      </p:pic>
      <p:pic>
        <p:nvPicPr>
          <p:cNvPr id="33" name="Picture 54" descr="https://www.molbulak.ru/upload/medialibrary/4e8/dengi-v-dolg-novosibi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500702"/>
            <a:ext cx="1499389" cy="1000133"/>
          </a:xfrm>
          <a:prstGeom prst="rect">
            <a:avLst/>
          </a:prstGeom>
          <a:noFill/>
        </p:spPr>
      </p:pic>
      <p:pic>
        <p:nvPicPr>
          <p:cNvPr id="34" name="Picture 54" descr="https://www.molbulak.ru/upload/medialibrary/4e8/dengi-v-dolg-novosibi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429264"/>
            <a:ext cx="1499389" cy="100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34" name="Picture 18" descr="https://st2.depositphotos.com/3545363/5766/v/950/depositphotos_57661731-stock-illustration-basket-wit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214578" cy="2214578"/>
          </a:xfrm>
          <a:prstGeom prst="rect">
            <a:avLst/>
          </a:prstGeom>
          <a:noFill/>
        </p:spPr>
      </p:pic>
      <p:pic>
        <p:nvPicPr>
          <p:cNvPr id="9246" name="Picture 30" descr="https://ds05.infourok.ru/uploads/ex/00be/0009ebcd-2623e727/hello_html_c7f1e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785794"/>
            <a:ext cx="2392553" cy="1816991"/>
          </a:xfrm>
          <a:prstGeom prst="rect">
            <a:avLst/>
          </a:prstGeom>
          <a:noFill/>
        </p:spPr>
      </p:pic>
      <p:sp>
        <p:nvSpPr>
          <p:cNvPr id="9248" name="AutoShape 32" descr="https://clipart-best.com/img/pills/pills-clip-art-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70" name="Picture 54" descr="http://bchipslongus.com/images/wind-energ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643182"/>
            <a:ext cx="2214578" cy="1519808"/>
          </a:xfrm>
          <a:prstGeom prst="rect">
            <a:avLst/>
          </a:prstGeom>
          <a:noFill/>
        </p:spPr>
      </p:pic>
      <p:sp>
        <p:nvSpPr>
          <p:cNvPr id="9284" name="AutoShape 68" descr="https://cronometer.com/blog/wp-content/uploads/2015/02/shutterstock_28711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88" name="AutoShape 72" descr="https://www.fruit-at-work.de/wp-content/uploads/2018/02/grosskunden-obst-lieferservice-berl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90" name="AutoShape 74" descr="https://static3.bigstockphoto.com/3/2/3/large1500/323109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4" name="Picture 98" descr="https://thumbs.dreamstime.com/b/%D1%8F%D0%B3%D0%BD%D0%B8%D1%82-%D0%BA%D0%BE%D1%80%D0%BE%D0%B1%D0%BA%D0%B0-%D1%8F-%D0%B8%D0%B3%D1%80%D1%83%D1%88%D0%B5%D0%BA-%D0%B2%D0%BF%D0%BE-%D0%BD%D0%B5-%D0%B8%D0%B3%D1%80%D1%83%D1%88%D0%B5%D0%BA-8220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1916095" cy="1916095"/>
          </a:xfrm>
          <a:prstGeom prst="rect">
            <a:avLst/>
          </a:prstGeom>
          <a:noFill/>
        </p:spPr>
      </p:pic>
      <p:pic>
        <p:nvPicPr>
          <p:cNvPr id="9320" name="Picture 104" descr="https://cdn.bulbagarden.net/upload/thumb/e/e3/Omega_Ruby_Alpha_Sapphire_Mach_Bike.png/1200px-Omega_Ruby_Alpha_Sapphire_Mach_Bi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14818"/>
            <a:ext cx="1939925" cy="1868795"/>
          </a:xfrm>
          <a:prstGeom prst="rect">
            <a:avLst/>
          </a:prstGeom>
          <a:noFill/>
        </p:spPr>
      </p:pic>
      <p:pic>
        <p:nvPicPr>
          <p:cNvPr id="9324" name="Picture 108" descr="https://im0-tub-ru.yandex.net/i?id=53050fac49de3d7a289ed1eac670a673&amp;ref=rim&amp;n=33&amp;w=264&amp;h=1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81238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34" name="Picture 18" descr="https://st2.depositphotos.com/3545363/5766/v/950/depositphotos_57661731-stock-illustration-basket-wit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214578" cy="2214578"/>
          </a:xfrm>
          <a:prstGeom prst="rect">
            <a:avLst/>
          </a:prstGeom>
          <a:noFill/>
        </p:spPr>
      </p:pic>
      <p:pic>
        <p:nvPicPr>
          <p:cNvPr id="9246" name="Picture 30" descr="https://ds05.infourok.ru/uploads/ex/00be/0009ebcd-2623e727/hello_html_c7f1e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785794"/>
            <a:ext cx="2392553" cy="1816991"/>
          </a:xfrm>
          <a:prstGeom prst="rect">
            <a:avLst/>
          </a:prstGeom>
          <a:noFill/>
        </p:spPr>
      </p:pic>
      <p:sp>
        <p:nvSpPr>
          <p:cNvPr id="9248" name="AutoShape 32" descr="https://clipart-best.com/img/pills/pills-clip-art-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70" name="Picture 54" descr="http://bchipslongus.com/images/wind-energ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643182"/>
            <a:ext cx="2214578" cy="1519808"/>
          </a:xfrm>
          <a:prstGeom prst="rect">
            <a:avLst/>
          </a:prstGeom>
          <a:noFill/>
        </p:spPr>
      </p:pic>
      <p:sp>
        <p:nvSpPr>
          <p:cNvPr id="9284" name="AutoShape 68" descr="https://cronometer.com/blog/wp-content/uploads/2015/02/shutterstock_28711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88" name="AutoShape 72" descr="https://www.fruit-at-work.de/wp-content/uploads/2018/02/grosskunden-obst-lieferservice-berl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90" name="AutoShape 74" descr="https://static3.bigstockphoto.com/3/2/3/large1500/323109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4" name="Picture 98" descr="https://thumbs.dreamstime.com/b/%D1%8F%D0%B3%D0%BD%D0%B8%D1%82-%D0%BA%D0%BE%D1%80%D0%BE%D0%B1%D0%BA%D0%B0-%D1%8F-%D0%B8%D0%B3%D1%80%D1%83%D1%88%D0%B5%D0%BA-%D0%B2%D0%BF%D0%BE-%D0%BD%D0%B5-%D0%B8%D0%B3%D1%80%D1%83%D1%88%D0%B5%D0%BA-8220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1916095" cy="1916095"/>
          </a:xfrm>
          <a:prstGeom prst="rect">
            <a:avLst/>
          </a:prstGeom>
          <a:noFill/>
        </p:spPr>
      </p:pic>
      <p:pic>
        <p:nvPicPr>
          <p:cNvPr id="9320" name="Picture 104" descr="https://cdn.bulbagarden.net/upload/thumb/e/e3/Omega_Ruby_Alpha_Sapphire_Mach_Bike.png/1200px-Omega_Ruby_Alpha_Sapphire_Mach_Bi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14818"/>
            <a:ext cx="1939925" cy="1868795"/>
          </a:xfrm>
          <a:prstGeom prst="rect">
            <a:avLst/>
          </a:prstGeom>
          <a:noFill/>
        </p:spPr>
      </p:pic>
      <p:pic>
        <p:nvPicPr>
          <p:cNvPr id="9324" name="Picture 108" descr="https://im0-tub-ru.yandex.net/i?id=53050fac49de3d7a289ed1eac670a673&amp;ref=rim&amp;n=33&amp;w=264&amp;h=1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81238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34" name="Picture 18" descr="https://st2.depositphotos.com/3545363/5766/v/950/depositphotos_57661731-stock-illustration-basket-wit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214578" cy="2214578"/>
          </a:xfrm>
          <a:prstGeom prst="rect">
            <a:avLst/>
          </a:prstGeom>
          <a:noFill/>
        </p:spPr>
      </p:pic>
      <p:pic>
        <p:nvPicPr>
          <p:cNvPr id="9246" name="Picture 30" descr="https://ds05.infourok.ru/uploads/ex/00be/0009ebcd-2623e727/hello_html_c7f1e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785794"/>
            <a:ext cx="2392553" cy="1816991"/>
          </a:xfrm>
          <a:prstGeom prst="rect">
            <a:avLst/>
          </a:prstGeom>
          <a:noFill/>
        </p:spPr>
      </p:pic>
      <p:sp>
        <p:nvSpPr>
          <p:cNvPr id="9248" name="AutoShape 32" descr="https://clipart-best.com/img/pills/pills-clip-art-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70" name="Picture 54" descr="http://bchipslongus.com/images/wind-energ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643182"/>
            <a:ext cx="2214578" cy="1519808"/>
          </a:xfrm>
          <a:prstGeom prst="rect">
            <a:avLst/>
          </a:prstGeom>
          <a:noFill/>
        </p:spPr>
      </p:pic>
      <p:sp>
        <p:nvSpPr>
          <p:cNvPr id="9284" name="AutoShape 68" descr="https://cronometer.com/blog/wp-content/uploads/2015/02/shutterstock_28711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88" name="AutoShape 72" descr="https://www.fruit-at-work.de/wp-content/uploads/2018/02/grosskunden-obst-lieferservice-berl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90" name="AutoShape 74" descr="https://static3.bigstockphoto.com/3/2/3/large1500/323109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4" name="Picture 98" descr="https://thumbs.dreamstime.com/b/%D1%8F%D0%B3%D0%BD%D0%B8%D1%82-%D0%BA%D0%BE%D1%80%D0%BE%D0%B1%D0%BA%D0%B0-%D1%8F-%D0%B8%D0%B3%D1%80%D1%83%D1%88%D0%B5%D0%BA-%D0%B2%D0%BF%D0%BE-%D0%BD%D0%B5-%D0%B8%D0%B3%D1%80%D1%83%D1%88%D0%B5%D0%BA-8220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1916095" cy="1916095"/>
          </a:xfrm>
          <a:prstGeom prst="rect">
            <a:avLst/>
          </a:prstGeom>
          <a:noFill/>
        </p:spPr>
      </p:pic>
      <p:pic>
        <p:nvPicPr>
          <p:cNvPr id="9320" name="Picture 104" descr="https://cdn.bulbagarden.net/upload/thumb/e/e3/Omega_Ruby_Alpha_Sapphire_Mach_Bike.png/1200px-Omega_Ruby_Alpha_Sapphire_Mach_Bi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14818"/>
            <a:ext cx="1939925" cy="1868795"/>
          </a:xfrm>
          <a:prstGeom prst="rect">
            <a:avLst/>
          </a:prstGeom>
          <a:noFill/>
        </p:spPr>
      </p:pic>
      <p:pic>
        <p:nvPicPr>
          <p:cNvPr id="9324" name="Picture 108" descr="https://im0-tub-ru.yandex.net/i?id=53050fac49de3d7a289ed1eac670a673&amp;ref=rim&amp;n=33&amp;w=264&amp;h=1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81238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34" name="Picture 18" descr="https://st2.depositphotos.com/3545363/5766/v/950/depositphotos_57661731-stock-illustration-basket-wit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214578" cy="2214578"/>
          </a:xfrm>
          <a:prstGeom prst="rect">
            <a:avLst/>
          </a:prstGeom>
          <a:noFill/>
        </p:spPr>
      </p:pic>
      <p:pic>
        <p:nvPicPr>
          <p:cNvPr id="9246" name="Picture 30" descr="https://ds05.infourok.ru/uploads/ex/00be/0009ebcd-2623e727/hello_html_c7f1e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785794"/>
            <a:ext cx="2392553" cy="1816991"/>
          </a:xfrm>
          <a:prstGeom prst="rect">
            <a:avLst/>
          </a:prstGeom>
          <a:noFill/>
        </p:spPr>
      </p:pic>
      <p:sp>
        <p:nvSpPr>
          <p:cNvPr id="9248" name="AutoShape 32" descr="https://clipart-best.com/img/pills/pills-clip-art-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70" name="Picture 54" descr="http://bchipslongus.com/images/wind-energ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643182"/>
            <a:ext cx="2214578" cy="1519808"/>
          </a:xfrm>
          <a:prstGeom prst="rect">
            <a:avLst/>
          </a:prstGeom>
          <a:noFill/>
        </p:spPr>
      </p:pic>
      <p:sp>
        <p:nvSpPr>
          <p:cNvPr id="9284" name="AutoShape 68" descr="https://cronometer.com/blog/wp-content/uploads/2015/02/shutterstock_28711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88" name="AutoShape 72" descr="https://www.fruit-at-work.de/wp-content/uploads/2018/02/grosskunden-obst-lieferservice-berl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90" name="AutoShape 74" descr="https://static3.bigstockphoto.com/3/2/3/large1500/323109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4" name="Picture 98" descr="https://thumbs.dreamstime.com/b/%D1%8F%D0%B3%D0%BD%D0%B8%D1%82-%D0%BA%D0%BE%D1%80%D0%BE%D0%B1%D0%BA%D0%B0-%D1%8F-%D0%B8%D0%B3%D1%80%D1%83%D1%88%D0%B5%D0%BA-%D0%B2%D0%BF%D0%BE-%D0%BD%D0%B5-%D0%B8%D0%B3%D1%80%D1%83%D1%88%D0%B5%D0%BA-8220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1916095" cy="1916095"/>
          </a:xfrm>
          <a:prstGeom prst="rect">
            <a:avLst/>
          </a:prstGeom>
          <a:noFill/>
        </p:spPr>
      </p:pic>
      <p:pic>
        <p:nvPicPr>
          <p:cNvPr id="9320" name="Picture 104" descr="https://cdn.bulbagarden.net/upload/thumb/e/e3/Omega_Ruby_Alpha_Sapphire_Mach_Bike.png/1200px-Omega_Ruby_Alpha_Sapphire_Mach_Bi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14818"/>
            <a:ext cx="1939925" cy="1868795"/>
          </a:xfrm>
          <a:prstGeom prst="rect">
            <a:avLst/>
          </a:prstGeom>
          <a:noFill/>
        </p:spPr>
      </p:pic>
      <p:pic>
        <p:nvPicPr>
          <p:cNvPr id="9324" name="Picture 108" descr="https://im0-tub-ru.yandex.net/i?id=53050fac49de3d7a289ed1eac670a673&amp;ref=rim&amp;n=33&amp;w=264&amp;h=1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81238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atic.auction.ru/offer_images/2016/11/29/11/big/O/O7BWUpVBUhf/proezdnoj_bilet_tat_15_rub_2007_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256"/>
            <a:ext cx="2208485" cy="1639110"/>
          </a:xfrm>
          <a:prstGeom prst="rect">
            <a:avLst/>
          </a:prstGeom>
          <a:noFill/>
        </p:spPr>
      </p:pic>
      <p:sp>
        <p:nvSpPr>
          <p:cNvPr id="7180" name="AutoShape 12" descr="https://media.istockphoto.com/vectors/off-discount-sticker-offer-promo-vector-icon-vector-id10320394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https://sun9-48.userapi.com/c850232/v850232638/154180/yTw3k6sRYq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1991657" cy="1411307"/>
          </a:xfrm>
          <a:prstGeom prst="rect">
            <a:avLst/>
          </a:prstGeom>
          <a:noFill/>
        </p:spPr>
      </p:pic>
      <p:pic>
        <p:nvPicPr>
          <p:cNvPr id="7186" name="Picture 18" descr="http://rhombus.su/images/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2134475" cy="1438284"/>
          </a:xfrm>
          <a:prstGeom prst="rect">
            <a:avLst/>
          </a:prstGeom>
          <a:noFill/>
        </p:spPr>
      </p:pic>
      <p:pic>
        <p:nvPicPr>
          <p:cNvPr id="7188" name="Picture 20" descr="https://im0-tub-ru.yandex.net/i?id=835444c0f845619af9c77326cb3e3bc0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2643174" cy="1350956"/>
          </a:xfrm>
          <a:prstGeom prst="rect">
            <a:avLst/>
          </a:prstGeom>
          <a:noFill/>
        </p:spPr>
      </p:pic>
      <p:pic>
        <p:nvPicPr>
          <p:cNvPr id="7190" name="Picture 22" descr="https://bumper-stickers.ru/31044-thickbox_default/vhod-s-zontikom-zapreshhe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0"/>
            <a:ext cx="2559037" cy="2559037"/>
          </a:xfrm>
          <a:prstGeom prst="rect">
            <a:avLst/>
          </a:prstGeom>
          <a:noFill/>
        </p:spPr>
      </p:pic>
      <p:sp>
        <p:nvSpPr>
          <p:cNvPr id="7192" name="AutoShape 24" descr="https://gorodz.info/sites/gorodz/files/news-thumbs/mashin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4" name="AutoShape 26" descr="https://images.freeimages.com/images/premium/previews/8866/8866135-broken-old-teddy-b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0" name="AutoShape 32" descr="https://pbs.twimg.com/media/DtuhVQ2X4AAjH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02" name="Picture 34" descr="https://st.depositphotos.com/2251967/4280/i/950/depositphotos_42805137-stock-photo-broken-brown-childrens-toy-c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000240"/>
            <a:ext cx="2948617" cy="196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7115196" cy="235745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18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ГБОУ СОШ №1 пгт Суходол Самарской области СП д/с «Сказка» Капитонова марина Николаевна</vt:lpstr>
      <vt:lpstr>Слайд 2</vt:lpstr>
      <vt:lpstr> </vt:lpstr>
      <vt:lpstr> </vt:lpstr>
      <vt:lpstr> </vt:lpstr>
      <vt:lpstr> </vt:lpstr>
      <vt:lpstr>Слайд 7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Пользовате</cp:lastModifiedBy>
  <cp:revision>102</cp:revision>
  <dcterms:created xsi:type="dcterms:W3CDTF">2020-03-01T05:05:02Z</dcterms:created>
  <dcterms:modified xsi:type="dcterms:W3CDTF">2020-10-13T14:36:28Z</dcterms:modified>
</cp:coreProperties>
</file>