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audio" Target="../media/audio3.wav"/><Relationship Id="rId7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11.jpeg"/><Relationship Id="rId5" Type="http://schemas.openxmlformats.org/officeDocument/2006/relationships/image" Target="../media/image33.jpeg"/><Relationship Id="rId10" Type="http://schemas.openxmlformats.org/officeDocument/2006/relationships/image" Target="../media/image24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png"/><Relationship Id="rId2" Type="http://schemas.openxmlformats.org/officeDocument/2006/relationships/audio" Target="../media/audio1.wav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1.wav"/><Relationship Id="rId7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3108" y="428604"/>
            <a:ext cx="5429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err="1" smtClean="0">
                <a:solidFill>
                  <a:srgbClr val="FF0000"/>
                </a:solidFill>
              </a:rPr>
              <a:t>Скейт</a:t>
            </a:r>
            <a:r>
              <a:rPr lang="ru-RU" sz="6000" dirty="0" smtClean="0">
                <a:solidFill>
                  <a:srgbClr val="FF0000"/>
                </a:solidFill>
              </a:rPr>
              <a:t> - парк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¼Ð°Ð»ÑÑÐ¸ÐºÐ¸ Ð½Ð° Ð²ÐµÐ»Ð¾ÑÐ¸Ð¿ÐµÐ´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604" y="357166"/>
            <a:ext cx="943205" cy="928694"/>
          </a:xfrm>
          <a:prstGeom prst="rect">
            <a:avLst/>
          </a:prstGeom>
          <a:noFill/>
        </p:spPr>
      </p:pic>
      <p:pic>
        <p:nvPicPr>
          <p:cNvPr id="1028" name="Picture 4" descr="ÐÐ°ÑÑÐ¸Ð½ÐºÐ¸ Ð¿Ð¾ Ð·Ð°Ð¿ÑÐ¾ÑÑ Ð¼Ð°Ð»ÑÑÐ¸ÐºÐ¸ Ð½Ð° Ð²ÐµÐ»Ð¾ÑÐ¸Ð¿ÐµÐ´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71414"/>
            <a:ext cx="1056349" cy="1300122"/>
          </a:xfrm>
          <a:prstGeom prst="rect">
            <a:avLst/>
          </a:prstGeom>
          <a:noFill/>
        </p:spPr>
      </p:pic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2000240"/>
            <a:ext cx="1066809" cy="1071571"/>
          </a:xfrm>
          <a:prstGeom prst="rect">
            <a:avLst/>
          </a:prstGeom>
          <a:noFill/>
        </p:spPr>
      </p:pic>
      <p:pic>
        <p:nvPicPr>
          <p:cNvPr id="103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429000"/>
            <a:ext cx="1256609" cy="1500198"/>
          </a:xfrm>
          <a:prstGeom prst="rect">
            <a:avLst/>
          </a:prstGeom>
          <a:noFill/>
        </p:spPr>
      </p:pic>
      <p:pic>
        <p:nvPicPr>
          <p:cNvPr id="1034" name="Picture 10" descr="ÐÐ°ÑÑÐ¸Ð½ÐºÐ¸ Ð¿Ð¾ Ð·Ð°Ð¿ÑÐ¾ÑÑ Ð¼Ð°Ð»ÑÑÐ¸ÐºÐ¸ Ð½Ð° Ð²ÐµÐ»Ð¾ÑÐ¸Ð¿ÐµÐ´Ð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5143512"/>
            <a:ext cx="1055106" cy="1357322"/>
          </a:xfrm>
          <a:prstGeom prst="rect">
            <a:avLst/>
          </a:prstGeom>
          <a:noFill/>
        </p:spPr>
      </p:pic>
      <p:sp>
        <p:nvSpPr>
          <p:cNvPr id="1036" name="AutoShape 12" descr="ÐÐ°ÑÑÐ¸Ð½ÐºÐ¸ Ð¿Ð¾ Ð·Ð°Ð¿ÑÐ¾ÑÑ Ð¼Ð°Ð»ÑÑÐ¸ÐºÐ¸ ÑÐ°Ð¼Ð¾ÐºÐ°Ñ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ÐÐ°ÑÑÐ¸Ð½ÐºÐ¸ Ð¿Ð¾ Ð·Ð°Ð¿ÑÐ¾ÑÑ Ð¼Ð°Ð»ÑÑÐ¸ÐºÐ¸ ÑÐ°Ð¼Ð¾ÐºÐ°Ñ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ÐÐ°ÑÑÐ¸Ð½ÐºÐ¸ Ð¿Ð¾ Ð·Ð°Ð¿ÑÐ¾ÑÑ Ð¼Ð°Ð»ÑÑÐ¸ÐºÐ¸ ÑÐ°Ð¼Ð¾ÐºÐ°ÑÐ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7620" y="214290"/>
            <a:ext cx="1214446" cy="1214446"/>
          </a:xfrm>
          <a:prstGeom prst="rect">
            <a:avLst/>
          </a:prstGeom>
          <a:noFill/>
        </p:spPr>
      </p:pic>
      <p:pic>
        <p:nvPicPr>
          <p:cNvPr id="10" name="Picture 16" descr="ÐÐ°ÑÑÐ¸Ð½ÐºÐ¸ Ð¿Ð¾ Ð·Ð°Ð¿ÑÐ¾ÑÑ Ð¼Ð°Ð»ÑÑÐ¸ÐºÐ¸ ÑÐ°Ð¼Ð¾ÐºÐ°ÑÐ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5286388"/>
            <a:ext cx="1214446" cy="1214446"/>
          </a:xfrm>
          <a:prstGeom prst="rect">
            <a:avLst/>
          </a:prstGeom>
          <a:noFill/>
        </p:spPr>
      </p:pic>
      <p:pic>
        <p:nvPicPr>
          <p:cNvPr id="11" name="Picture 16" descr="ÐÐ°ÑÑÐ¸Ð½ÐºÐ¸ Ð¿Ð¾ Ð·Ð°Ð¿ÑÐ¾ÑÑ Ð¼Ð°Ð»ÑÑÐ¸ÐºÐ¸ ÑÐ°Ð¼Ð¾ÐºÐ°ÑÐ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14480" y="285728"/>
            <a:ext cx="1214446" cy="1214446"/>
          </a:xfrm>
          <a:prstGeom prst="rect">
            <a:avLst/>
          </a:prstGeom>
          <a:noFill/>
        </p:spPr>
      </p:pic>
      <p:pic>
        <p:nvPicPr>
          <p:cNvPr id="12" name="Picture 16" descr="ÐÐ°ÑÑÐ¸Ð½ÐºÐ¸ Ð¿Ð¾ Ð·Ð°Ð¿ÑÐ¾ÑÑ Ð¼Ð°Ð»ÑÑÐ¸ÐºÐ¸ ÑÐ°Ð¼Ð¾ÐºÐ°ÑÐ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8082" y="214290"/>
            <a:ext cx="1214446" cy="1214446"/>
          </a:xfrm>
          <a:prstGeom prst="rect">
            <a:avLst/>
          </a:prstGeom>
          <a:noFill/>
        </p:spPr>
      </p:pic>
      <p:pic>
        <p:nvPicPr>
          <p:cNvPr id="13" name="Picture 16" descr="ÐÐ°ÑÑÐ¸Ð½ÐºÐ¸ Ð¿Ð¾ Ð·Ð°Ð¿ÑÐ¾ÑÑ Ð¼Ð°Ð»ÑÑÐ¸ÐºÐ¸ ÑÐ°Ð¼Ð¾ÐºÐ°ÑÐ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60" y="3429000"/>
            <a:ext cx="1214446" cy="1214446"/>
          </a:xfrm>
          <a:prstGeom prst="rect">
            <a:avLst/>
          </a:prstGeom>
          <a:noFill/>
        </p:spPr>
      </p:pic>
      <p:pic>
        <p:nvPicPr>
          <p:cNvPr id="14" name="Picture 16" descr="ÐÐ°ÑÑÐ¸Ð½ÐºÐ¸ Ð¿Ð¾ Ð·Ð°Ð¿ÑÐ¾ÑÑ Ð¼Ð°Ð»ÑÑÐ¸ÐºÐ¸ ÑÐ°Ð¼Ð¾ÐºÐ°ÑÐ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86380" y="2000240"/>
            <a:ext cx="1214446" cy="1214446"/>
          </a:xfrm>
          <a:prstGeom prst="rect">
            <a:avLst/>
          </a:prstGeom>
          <a:noFill/>
        </p:spPr>
      </p:pic>
      <p:pic>
        <p:nvPicPr>
          <p:cNvPr id="15" name="Picture 16" descr="ÐÐ°ÑÑÐ¸Ð½ÐºÐ¸ Ð¿Ð¾ Ð·Ð°Ð¿ÑÐ¾ÑÑ Ð¼Ð°Ð»ÑÑÐ¸ÐºÐ¸ ÑÐ°Ð¼Ð¾ÐºÐ°ÑÐ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1643050"/>
            <a:ext cx="1214446" cy="1214446"/>
          </a:xfrm>
          <a:prstGeom prst="rect">
            <a:avLst/>
          </a:prstGeom>
          <a:noFill/>
        </p:spPr>
      </p:pic>
      <p:pic>
        <p:nvPicPr>
          <p:cNvPr id="16" name="Picture 16" descr="ÐÐ°ÑÑÐ¸Ð½ÐºÐ¸ Ð¿Ð¾ Ð·Ð°Ð¿ÑÐ¾ÑÑ Ð¼Ð°Ð»ÑÑÐ¸ÐºÐ¸ ÑÐ°Ð¼Ð¾ÐºÐ°ÑÐ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3429000"/>
            <a:ext cx="1214446" cy="1214446"/>
          </a:xfrm>
          <a:prstGeom prst="rect">
            <a:avLst/>
          </a:prstGeom>
          <a:noFill/>
        </p:spPr>
      </p:pic>
      <p:pic>
        <p:nvPicPr>
          <p:cNvPr id="17" name="Picture 16" descr="ÐÐ°ÑÑÐ¸Ð½ÐºÐ¸ Ð¿Ð¾ Ð·Ð°Ð¿ÑÐ¾ÑÑ Ð¼Ð°Ð»ÑÑÐ¸ÐºÐ¸ ÑÐ°Ð¼Ð¾ÐºÐ°ÑÐ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4810" y="3429000"/>
            <a:ext cx="1214446" cy="121444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6929454" y="1643050"/>
            <a:ext cx="2000232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000892" y="4786322"/>
            <a:ext cx="2000232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8148" y="5357826"/>
            <a:ext cx="753962" cy="1071570"/>
          </a:xfrm>
          <a:prstGeom prst="rect">
            <a:avLst/>
          </a:prstGeom>
          <a:noFill/>
        </p:spPr>
      </p:pic>
      <p:pic>
        <p:nvPicPr>
          <p:cNvPr id="22" name="Picture 4" descr="ÐÐ°ÑÑÐ¸Ð½ÐºÐ¸ Ð¿Ð¾ Ð·Ð°Ð¿ÑÐ¾ÑÑ Ð²ÐµÐ»Ð¾ÑÐ¸Ð¿ÐµÐ´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29520" y="2571744"/>
            <a:ext cx="1349213" cy="819165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786182" y="492919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5</a:t>
            </a:r>
            <a:endParaRPr lang="ru-RU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4286248" y="5857892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6</a:t>
            </a:r>
            <a:endParaRPr lang="ru-RU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4929190" y="492919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8</a:t>
            </a:r>
            <a:endParaRPr lang="ru-RU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5857884" y="5857892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9</a:t>
            </a:r>
            <a:endParaRPr lang="ru-RU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6286512" y="4929198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7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40955 -0.44097 " pathEditMode="relative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0.14948 -0.07338 " pathEditMode="relative" ptsTypes="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ÐÐ°ÑÑÐ¸Ð½ÐºÐ¸ Ð¿Ð¾ Ð·Ð°Ð¿ÑÐ¾ÑÑ Ð½Ð°ÐºÐ¾Ð»ÐµÐ½Ð½Ð¸Ðº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1928826" cy="1928826"/>
          </a:xfrm>
          <a:prstGeom prst="rect">
            <a:avLst/>
          </a:prstGeom>
          <a:noFill/>
        </p:spPr>
      </p:pic>
      <p:sp>
        <p:nvSpPr>
          <p:cNvPr id="22532" name="AutoShape 4" descr="ÐÐ°ÑÑÐ¸Ð½ÐºÐ¸ Ð¿Ð¾ Ð·Ð°Ð¿ÑÐ¾ÑÑ Ð½Ð°Ð»Ð¾ÐºÐ¾ÑÐ½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ÐÐ°ÑÑÐ¸Ð½ÐºÐ¸ Ð¿Ð¾ Ð·Ð°Ð¿ÑÐ¾ÑÑ Ð½Ð°Ð»Ð¾ÐºÐ¾ÑÐ½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ÐÐ°ÑÑÐ¸Ð½ÐºÐ¸ Ð¿Ð¾ Ð·Ð°Ð¿ÑÐ¾ÑÑ Ð½Ð°Ð»Ð¾ÐºÐ¾ÑÐ½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ÐÐ°ÑÑÐ¸Ð½ÐºÐ¸ Ð¿Ð¾ Ð·Ð°Ð¿ÑÐ¾ÑÑ Ð½Ð°Ð»Ð¾ÐºÐ¾ÑÐ½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0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28604"/>
            <a:ext cx="1701781" cy="1701781"/>
          </a:xfrm>
          <a:prstGeom prst="rect">
            <a:avLst/>
          </a:prstGeom>
          <a:noFill/>
        </p:spPr>
      </p:pic>
      <p:pic>
        <p:nvPicPr>
          <p:cNvPr id="22542" name="Picture 14" descr="ÐÐ°ÑÑÐ¸Ð½ÐºÐ¸ Ð¿Ð¾ Ð·Ð°Ð¿ÑÐ¾ÑÑ ÑÐ»ÐµÐ¼ Ð´Ð»Ñ Ð²ÐµÐ»Ð¾ÑÐ¸Ð¿ÐµÐ´Ð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857760"/>
            <a:ext cx="1890710" cy="1890711"/>
          </a:xfrm>
          <a:prstGeom prst="rect">
            <a:avLst/>
          </a:prstGeom>
          <a:noFill/>
        </p:spPr>
      </p:pic>
      <p:sp>
        <p:nvSpPr>
          <p:cNvPr id="22544" name="AutoShape 16" descr="ÐÐ°ÑÑÐ¸Ð½ÐºÐ¸ Ð¿Ð¾ Ð·Ð°Ð¿ÑÐ¾ÑÑ Ð¿ÐµÑÑÐ°ÑÐºÐ¸ Ð¸ Ð·Ð°ÑÐ¸ÑÐ° Ð·Ð°Ð¿ÑÑÑ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6" name="AutoShape 18" descr="ÐÐ°ÑÑÐ¸Ð½ÐºÐ¸ Ð¿Ð¾ Ð·Ð°Ð¿ÑÐ¾ÑÑ Ð¿ÐµÑÑÐ°ÑÐºÐ¸ Ð¸ Ð·Ð°ÑÐ¸ÑÐ° Ð·Ð°Ð¿ÑÑÑ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8" name="Picture 20" descr="ÐÐ°ÑÑÐ¸Ð½ÐºÐ¸ Ð¿Ð¾ Ð·Ð°Ð¿ÑÐ¾ÑÑ Ð¿ÐµÑÑÐ°ÑÐºÐ¸ Ð¸ Ð·Ð°ÑÐ¸ÑÐ° Ð·Ð°Ð¿ÑÑÑÐµÐ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5683" y="4786321"/>
            <a:ext cx="1881159" cy="1881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5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5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5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071678"/>
            <a:ext cx="2643206" cy="1982405"/>
          </a:xfrm>
          <a:prstGeom prst="rect">
            <a:avLst/>
          </a:prstGeom>
          <a:noFill/>
        </p:spPr>
      </p:pic>
      <p:pic>
        <p:nvPicPr>
          <p:cNvPr id="19458" name="Picture 2" descr="ÐÐ°ÑÑÐ¸Ð½ÐºÐ¸ Ð¿Ð¾ Ð·Ð°Ð¿ÑÐ¾ÑÑ Ð·Ð¸Ð¼Ð° ÐºÐ°ÑÑÐ¸Ð½Ðº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929198"/>
            <a:ext cx="2628918" cy="1643074"/>
          </a:xfrm>
          <a:prstGeom prst="rect">
            <a:avLst/>
          </a:prstGeom>
          <a:noFill/>
        </p:spPr>
      </p:pic>
      <p:pic>
        <p:nvPicPr>
          <p:cNvPr id="19460" name="Picture 4" descr="ÐÐ°ÑÑÐ¸Ð½ÐºÐ¸ Ð¿Ð¾ Ð·Ð°Ð¿ÑÐ¾ÑÑ Ð»ÐµÑÐ¾ ÐºÐ°ÑÑÐ¸Ð½ÐºÐ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3" y="4871571"/>
            <a:ext cx="2286015" cy="1843561"/>
          </a:xfrm>
          <a:prstGeom prst="rect">
            <a:avLst/>
          </a:prstGeom>
          <a:noFill/>
        </p:spPr>
      </p:pic>
      <p:pic>
        <p:nvPicPr>
          <p:cNvPr id="19462" name="Picture 6" descr="ÐÐ°ÑÑÐ¸Ð½ÐºÐ¸ Ð¿Ð¾ Ð·Ð°Ð¿ÑÐ¾ÑÑ Ð»ÐµÑÐ¾ ÐºÐ°ÑÑÐ¸Ð½ÐºÐ¸ Ð¾ÑÐµÐ½Ñ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3" y="214290"/>
            <a:ext cx="2357454" cy="1768090"/>
          </a:xfrm>
          <a:prstGeom prst="rect">
            <a:avLst/>
          </a:prstGeom>
          <a:noFill/>
        </p:spPr>
      </p:pic>
      <p:pic>
        <p:nvPicPr>
          <p:cNvPr id="19464" name="Picture 8" descr="ÐÐ°ÑÑÐ¸Ð½ÐºÐ¸ Ð¿Ð¾ Ð·Ð°Ð¿ÑÐ¾ÑÑ Ð²ÐµÑÐ½Ð° ÐºÐ°ÑÑÐ¸Ð½ÐºÐ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285728"/>
            <a:ext cx="2498643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285720" y="428604"/>
            <a:ext cx="2714644" cy="450059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3286116" y="428604"/>
            <a:ext cx="2714644" cy="450059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6286512" y="428604"/>
            <a:ext cx="2714644" cy="450059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ÐÐ°ÑÑÐ¸Ð½ÐºÐ¸ Ð¿Ð¾ Ð·Ð°Ð¿ÑÐ¾ÑÑ Ð²ÐµÐ»Ð¾ÑÐ¸Ð¿Ðµ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42918"/>
            <a:ext cx="928694" cy="928694"/>
          </a:xfrm>
          <a:prstGeom prst="rect">
            <a:avLst/>
          </a:prstGeom>
          <a:noFill/>
        </p:spPr>
      </p:pic>
      <p:pic>
        <p:nvPicPr>
          <p:cNvPr id="14340" name="Picture 4" descr="ÐÐ°ÑÑÐ¸Ð½ÐºÐ¸ Ð¿Ð¾ Ð·Ð°Ð¿ÑÐ¾ÑÑ Ð²ÐµÐ»Ð¾ÑÐ¸Ð¿ÐµÐ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642918"/>
            <a:ext cx="1349213" cy="819165"/>
          </a:xfrm>
          <a:prstGeom prst="rect">
            <a:avLst/>
          </a:prstGeom>
          <a:noFill/>
        </p:spPr>
      </p:pic>
      <p:pic>
        <p:nvPicPr>
          <p:cNvPr id="14342" name="Picture 6" descr="ÐÐ°ÑÑÐ¸Ð½ÐºÐ¸ Ð¿Ð¾ Ð·Ð°Ð¿ÑÐ¾ÑÑ Ð²ÐµÐ»Ð¾ÑÐ¸Ð¿ÐµÐ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714488"/>
            <a:ext cx="1047757" cy="785818"/>
          </a:xfrm>
          <a:prstGeom prst="rect">
            <a:avLst/>
          </a:prstGeom>
          <a:noFill/>
        </p:spPr>
      </p:pic>
      <p:pic>
        <p:nvPicPr>
          <p:cNvPr id="14344" name="Picture 8" descr="ÐÐ°ÑÑÐ¸Ð½ÐºÐ¸ Ð¿Ð¾ Ð·Ð°Ð¿ÑÐ¾ÑÑ Ð²ÐµÐ»Ð¾ÑÐ¸Ð¿ÐµÐ´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1714488"/>
            <a:ext cx="1113873" cy="722284"/>
          </a:xfrm>
          <a:prstGeom prst="rect">
            <a:avLst/>
          </a:prstGeom>
          <a:noFill/>
        </p:spPr>
      </p:pic>
      <p:pic>
        <p:nvPicPr>
          <p:cNvPr id="14346" name="Picture 10" descr="ÐÐ°ÑÑÐ¸Ð½ÐºÐ¸ Ð¿Ð¾ Ð·Ð°Ð¿ÑÐ¾ÑÑ Ð²ÐµÐ»Ð¾ÑÐ¸Ð¿ÐµÐ´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2643182"/>
            <a:ext cx="1143008" cy="758196"/>
          </a:xfrm>
          <a:prstGeom prst="rect">
            <a:avLst/>
          </a:prstGeom>
          <a:noFill/>
        </p:spPr>
      </p:pic>
      <p:pic>
        <p:nvPicPr>
          <p:cNvPr id="14348" name="Picture 12" descr="ÐÐ°ÑÑÐ¸Ð½ÐºÐ¸ Ð¿Ð¾ Ð·Ð°Ð¿ÑÐ¾ÑÑ Ð²ÐµÐ»Ð¾ÑÐ¸Ð¿ÐµÐ´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2643182"/>
            <a:ext cx="1151328" cy="756862"/>
          </a:xfrm>
          <a:prstGeom prst="rect">
            <a:avLst/>
          </a:prstGeom>
          <a:noFill/>
        </p:spPr>
      </p:pic>
      <p:pic>
        <p:nvPicPr>
          <p:cNvPr id="14350" name="Picture 14" descr="ÐÐ°ÑÑÐ¸Ð½ÐºÐ¸ Ð¿Ð¾ Ð·Ð°Ð¿ÑÐ¾ÑÑ Ð²ÐµÐ»Ð¾ÑÐ¸Ð¿ÐµÐ´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3571876"/>
            <a:ext cx="1158811" cy="785819"/>
          </a:xfrm>
          <a:prstGeom prst="rect">
            <a:avLst/>
          </a:prstGeom>
          <a:noFill/>
        </p:spPr>
      </p:pic>
      <p:pic>
        <p:nvPicPr>
          <p:cNvPr id="14352" name="Picture 16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8992" y="642918"/>
            <a:ext cx="785818" cy="785818"/>
          </a:xfrm>
          <a:prstGeom prst="rect">
            <a:avLst/>
          </a:prstGeom>
          <a:noFill/>
        </p:spPr>
      </p:pic>
      <p:pic>
        <p:nvPicPr>
          <p:cNvPr id="14354" name="Picture 18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7686" y="714356"/>
            <a:ext cx="1175885" cy="698182"/>
          </a:xfrm>
          <a:prstGeom prst="rect">
            <a:avLst/>
          </a:prstGeom>
          <a:noFill/>
        </p:spPr>
      </p:pic>
      <p:pic>
        <p:nvPicPr>
          <p:cNvPr id="14356" name="Picture 20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28992" y="1571612"/>
            <a:ext cx="1161594" cy="714380"/>
          </a:xfrm>
          <a:prstGeom prst="rect">
            <a:avLst/>
          </a:prstGeom>
          <a:noFill/>
        </p:spPr>
      </p:pic>
      <p:pic>
        <p:nvPicPr>
          <p:cNvPr id="14358" name="Picture 22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3438" y="1500174"/>
            <a:ext cx="1287723" cy="857256"/>
          </a:xfrm>
          <a:prstGeom prst="rect">
            <a:avLst/>
          </a:prstGeom>
          <a:noFill/>
        </p:spPr>
      </p:pic>
      <p:pic>
        <p:nvPicPr>
          <p:cNvPr id="14360" name="Picture 24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28992" y="2500306"/>
            <a:ext cx="1096221" cy="931788"/>
          </a:xfrm>
          <a:prstGeom prst="rect">
            <a:avLst/>
          </a:prstGeom>
          <a:noFill/>
        </p:spPr>
      </p:pic>
      <p:pic>
        <p:nvPicPr>
          <p:cNvPr id="14362" name="Picture 26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43438" y="2500306"/>
            <a:ext cx="1285884" cy="905936"/>
          </a:xfrm>
          <a:prstGeom prst="rect">
            <a:avLst/>
          </a:prstGeom>
          <a:noFill/>
        </p:spPr>
      </p:pic>
      <p:pic>
        <p:nvPicPr>
          <p:cNvPr id="14364" name="Picture 28" descr="ÐÐ°ÑÑÐ¸Ð½ÐºÐ¸ Ð¿Ð¾ Ð·Ð°Ð¿ÑÐ¾ÑÑ ÑÐ°Ð¼Ð¾ÐºÐ°ÑÑ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01024" y="500042"/>
            <a:ext cx="773087" cy="951595"/>
          </a:xfrm>
          <a:prstGeom prst="rect">
            <a:avLst/>
          </a:prstGeom>
          <a:noFill/>
        </p:spPr>
      </p:pic>
      <p:pic>
        <p:nvPicPr>
          <p:cNvPr id="14366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00892" y="500042"/>
            <a:ext cx="753962" cy="1071570"/>
          </a:xfrm>
          <a:prstGeom prst="rect">
            <a:avLst/>
          </a:prstGeom>
          <a:noFill/>
        </p:spPr>
      </p:pic>
      <p:pic>
        <p:nvPicPr>
          <p:cNvPr id="22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286512" y="1714488"/>
            <a:ext cx="753962" cy="1071570"/>
          </a:xfrm>
          <a:prstGeom prst="rect">
            <a:avLst/>
          </a:prstGeom>
          <a:noFill/>
        </p:spPr>
      </p:pic>
      <p:pic>
        <p:nvPicPr>
          <p:cNvPr id="23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286512" y="2857496"/>
            <a:ext cx="753962" cy="1071570"/>
          </a:xfrm>
          <a:prstGeom prst="rect">
            <a:avLst/>
          </a:prstGeom>
          <a:noFill/>
        </p:spPr>
      </p:pic>
      <p:pic>
        <p:nvPicPr>
          <p:cNvPr id="24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286512" y="571480"/>
            <a:ext cx="753962" cy="1071570"/>
          </a:xfrm>
          <a:prstGeom prst="rect">
            <a:avLst/>
          </a:prstGeom>
          <a:noFill/>
        </p:spPr>
      </p:pic>
      <p:pic>
        <p:nvPicPr>
          <p:cNvPr id="25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15206" y="2786058"/>
            <a:ext cx="753962" cy="1071570"/>
          </a:xfrm>
          <a:prstGeom prst="rect">
            <a:avLst/>
          </a:prstGeom>
          <a:noFill/>
        </p:spPr>
      </p:pic>
      <p:pic>
        <p:nvPicPr>
          <p:cNvPr id="26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15140" y="3857628"/>
            <a:ext cx="753962" cy="1071570"/>
          </a:xfrm>
          <a:prstGeom prst="rect">
            <a:avLst/>
          </a:prstGeom>
          <a:noFill/>
        </p:spPr>
      </p:pic>
      <p:pic>
        <p:nvPicPr>
          <p:cNvPr id="27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72330" y="1571612"/>
            <a:ext cx="753962" cy="1071570"/>
          </a:xfrm>
          <a:prstGeom prst="rect">
            <a:avLst/>
          </a:prstGeom>
          <a:noFill/>
        </p:spPr>
      </p:pic>
      <p:pic>
        <p:nvPicPr>
          <p:cNvPr id="28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43900" y="1500174"/>
            <a:ext cx="753962" cy="107157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500034" y="5429264"/>
            <a:ext cx="157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6</a:t>
            </a:r>
            <a:endParaRPr lang="ru-RU" sz="6000" dirty="0"/>
          </a:p>
        </p:txBody>
      </p:sp>
      <p:sp>
        <p:nvSpPr>
          <p:cNvPr id="30" name="TextBox 29"/>
          <p:cNvSpPr txBox="1"/>
          <p:nvPr/>
        </p:nvSpPr>
        <p:spPr>
          <a:xfrm>
            <a:off x="1428728" y="5429264"/>
            <a:ext cx="1357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9</a:t>
            </a:r>
            <a:endParaRPr lang="ru-RU" sz="6000" dirty="0"/>
          </a:p>
        </p:txBody>
      </p:sp>
      <p:sp>
        <p:nvSpPr>
          <p:cNvPr id="32" name="TextBox 31"/>
          <p:cNvSpPr txBox="1"/>
          <p:nvPr/>
        </p:nvSpPr>
        <p:spPr>
          <a:xfrm>
            <a:off x="2285984" y="5429264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7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0.40956 -0.25208 " pathEditMode="relative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69288 -0.2206 " pathEditMode="relative" ptsTypes="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-0.02361 -0.22037 " pathEditMode="relative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3214710" cy="4786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5008" y="357166"/>
            <a:ext cx="3214710" cy="4786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ÐÐ°ÑÑÐ¸Ð½ÐºÐ¸ Ð¿Ð¾ Ð·Ð°Ð¿ÑÐ¾ÑÑ Ð²ÐµÐ»Ð¾ÑÐ¸Ð¿ÐµÐ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1428736"/>
            <a:ext cx="1349213" cy="819165"/>
          </a:xfrm>
          <a:prstGeom prst="rect">
            <a:avLst/>
          </a:prstGeom>
          <a:noFill/>
        </p:spPr>
      </p:pic>
      <p:pic>
        <p:nvPicPr>
          <p:cNvPr id="5" name="Picture 4" descr="ÐÐ°ÑÑÐ¸Ð½ÐºÐ¸ Ð¿Ð¾ Ð·Ð°Ð¿ÑÐ¾ÑÑ Ð²ÐµÐ»Ð¾ÑÐ¸Ð¿ÐµÐ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357430"/>
            <a:ext cx="1349213" cy="819165"/>
          </a:xfrm>
          <a:prstGeom prst="rect">
            <a:avLst/>
          </a:prstGeom>
          <a:noFill/>
        </p:spPr>
      </p:pic>
      <p:pic>
        <p:nvPicPr>
          <p:cNvPr id="6" name="Picture 4" descr="ÐÐ°ÑÑÐ¸Ð½ÐºÐ¸ Ð¿Ð¾ Ð·Ð°Ð¿ÑÐ¾ÑÑ Ð²ÐµÐ»Ð¾ÑÐ¸Ð¿ÐµÐ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357430"/>
            <a:ext cx="1349213" cy="819165"/>
          </a:xfrm>
          <a:prstGeom prst="rect">
            <a:avLst/>
          </a:prstGeom>
          <a:noFill/>
        </p:spPr>
      </p:pic>
      <p:pic>
        <p:nvPicPr>
          <p:cNvPr id="7" name="Picture 4" descr="ÐÐ°ÑÑÐ¸Ð½ÐºÐ¸ Ð¿Ð¾ Ð·Ð°Ð¿ÑÐ¾ÑÑ Ð²ÐµÐ»Ð¾ÑÐ¸Ð¿ÐµÐ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286124"/>
            <a:ext cx="1349213" cy="819165"/>
          </a:xfrm>
          <a:prstGeom prst="rect">
            <a:avLst/>
          </a:prstGeom>
          <a:noFill/>
        </p:spPr>
      </p:pic>
      <p:pic>
        <p:nvPicPr>
          <p:cNvPr id="8" name="Picture 4" descr="ÐÐ°ÑÑÐ¸Ð½ÐºÐ¸ Ð¿Ð¾ Ð·Ð°Ð¿ÑÐ¾ÑÑ Ð²ÐµÐ»Ð¾ÑÐ¸Ð¿ÐµÐ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286124"/>
            <a:ext cx="1349213" cy="819165"/>
          </a:xfrm>
          <a:prstGeom prst="rect">
            <a:avLst/>
          </a:prstGeom>
          <a:noFill/>
        </p:spPr>
      </p:pic>
      <p:pic>
        <p:nvPicPr>
          <p:cNvPr id="9" name="Picture 4" descr="ÐÐ°ÑÑÐ¸Ð½ÐºÐ¸ Ð¿Ð¾ Ð·Ð°Ð¿ÑÐ¾ÑÑ Ð²ÐµÐ»Ð¾ÑÐ¸Ð¿ÐµÐ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214818"/>
            <a:ext cx="1349213" cy="819165"/>
          </a:xfrm>
          <a:prstGeom prst="rect">
            <a:avLst/>
          </a:prstGeom>
          <a:noFill/>
        </p:spPr>
      </p:pic>
      <p:pic>
        <p:nvPicPr>
          <p:cNvPr id="10" name="Picture 4" descr="ÐÐ°ÑÑÐ¸Ð½ÐºÐ¸ Ð¿Ð¾ Ð·Ð°Ð¿ÑÐ¾ÑÑ Ð²ÐµÐ»Ð¾ÑÐ¸Ð¿ÐµÐ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14818"/>
            <a:ext cx="1349213" cy="819165"/>
          </a:xfrm>
          <a:prstGeom prst="rect">
            <a:avLst/>
          </a:prstGeom>
          <a:noFill/>
        </p:spPr>
      </p:pic>
      <p:pic>
        <p:nvPicPr>
          <p:cNvPr id="11" name="Picture 4" descr="ÐÐ°ÑÑÐ¸Ð½ÐºÐ¸ Ð¿Ð¾ Ð·Ð°Ð¿ÑÐ¾ÑÑ Ð²ÐµÐ»Ð¾ÑÐ¸Ð¿ÐµÐ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428736"/>
            <a:ext cx="1349213" cy="819165"/>
          </a:xfrm>
          <a:prstGeom prst="rect">
            <a:avLst/>
          </a:prstGeom>
          <a:noFill/>
        </p:spPr>
      </p:pic>
      <p:pic>
        <p:nvPicPr>
          <p:cNvPr id="12" name="Picture 4" descr="ÐÐ°ÑÑÐ¸Ð½ÐºÐ¸ Ð¿Ð¾ Ð·Ð°Ð¿ÑÐ¾ÑÑ Ð²ÐµÐ»Ð¾ÑÐ¸Ð¿ÐµÐ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571480"/>
            <a:ext cx="1349213" cy="819165"/>
          </a:xfrm>
          <a:prstGeom prst="rect">
            <a:avLst/>
          </a:prstGeom>
          <a:noFill/>
        </p:spPr>
      </p:pic>
      <p:pic>
        <p:nvPicPr>
          <p:cNvPr id="13" name="Picture 4" descr="ÐÐ°ÑÑÐ¸Ð½ÐºÐ¸ Ð¿Ð¾ Ð·Ð°Ð¿ÑÐ¾ÑÑ Ð²ÐµÐ»Ð¾ÑÐ¸Ð¿ÐµÐ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71480"/>
            <a:ext cx="1349213" cy="819165"/>
          </a:xfrm>
          <a:prstGeom prst="rect">
            <a:avLst/>
          </a:prstGeom>
          <a:noFill/>
        </p:spPr>
      </p:pic>
      <p:pic>
        <p:nvPicPr>
          <p:cNvPr id="15" name="Picture 26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929066"/>
            <a:ext cx="1285884" cy="905936"/>
          </a:xfrm>
          <a:prstGeom prst="rect">
            <a:avLst/>
          </a:prstGeom>
          <a:noFill/>
        </p:spPr>
      </p:pic>
      <p:pic>
        <p:nvPicPr>
          <p:cNvPr id="16" name="Picture 26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3929066"/>
            <a:ext cx="1285884" cy="905936"/>
          </a:xfrm>
          <a:prstGeom prst="rect">
            <a:avLst/>
          </a:prstGeom>
          <a:noFill/>
        </p:spPr>
      </p:pic>
      <p:pic>
        <p:nvPicPr>
          <p:cNvPr id="17" name="Picture 26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2857496"/>
            <a:ext cx="1285884" cy="905936"/>
          </a:xfrm>
          <a:prstGeom prst="rect">
            <a:avLst/>
          </a:prstGeom>
          <a:noFill/>
        </p:spPr>
      </p:pic>
      <p:pic>
        <p:nvPicPr>
          <p:cNvPr id="18" name="Picture 26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2857496"/>
            <a:ext cx="1285884" cy="905936"/>
          </a:xfrm>
          <a:prstGeom prst="rect">
            <a:avLst/>
          </a:prstGeom>
          <a:noFill/>
        </p:spPr>
      </p:pic>
      <p:pic>
        <p:nvPicPr>
          <p:cNvPr id="19" name="Picture 26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714488"/>
            <a:ext cx="1285884" cy="905936"/>
          </a:xfrm>
          <a:prstGeom prst="rect">
            <a:avLst/>
          </a:prstGeom>
          <a:noFill/>
        </p:spPr>
      </p:pic>
      <p:pic>
        <p:nvPicPr>
          <p:cNvPr id="20" name="Picture 26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1785926"/>
            <a:ext cx="1285884" cy="905936"/>
          </a:xfrm>
          <a:prstGeom prst="rect">
            <a:avLst/>
          </a:prstGeom>
          <a:noFill/>
        </p:spPr>
      </p:pic>
      <p:pic>
        <p:nvPicPr>
          <p:cNvPr id="21" name="Picture 26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714356"/>
            <a:ext cx="1285884" cy="905936"/>
          </a:xfrm>
          <a:prstGeom prst="rect">
            <a:avLst/>
          </a:prstGeom>
          <a:noFill/>
        </p:spPr>
      </p:pic>
      <p:pic>
        <p:nvPicPr>
          <p:cNvPr id="22" name="Picture 26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642918"/>
            <a:ext cx="1285884" cy="905936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000232" y="5429264"/>
            <a:ext cx="1643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&lt;</a:t>
            </a:r>
            <a:endParaRPr lang="ru-RU" sz="6000" dirty="0"/>
          </a:p>
        </p:txBody>
      </p:sp>
      <p:sp>
        <p:nvSpPr>
          <p:cNvPr id="24" name="TextBox 23"/>
          <p:cNvSpPr txBox="1"/>
          <p:nvPr/>
        </p:nvSpPr>
        <p:spPr>
          <a:xfrm>
            <a:off x="3929058" y="5500702"/>
            <a:ext cx="1500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=</a:t>
            </a:r>
            <a:endParaRPr lang="ru-RU" sz="6000" dirty="0"/>
          </a:p>
        </p:txBody>
      </p:sp>
      <p:sp>
        <p:nvSpPr>
          <p:cNvPr id="25" name="TextBox 24"/>
          <p:cNvSpPr txBox="1"/>
          <p:nvPr/>
        </p:nvSpPr>
        <p:spPr>
          <a:xfrm>
            <a:off x="5643570" y="5429264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&gt;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-0.14966 -0.40949 " pathEditMode="relative" ptsTypes="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071678"/>
            <a:ext cx="2643206" cy="1982405"/>
          </a:xfrm>
          <a:prstGeom prst="rect">
            <a:avLst/>
          </a:prstGeom>
          <a:noFill/>
        </p:spPr>
      </p:pic>
      <p:pic>
        <p:nvPicPr>
          <p:cNvPr id="15362" name="Picture 2" descr="ÐÐ°ÑÑÐ¸Ð½ÐºÐ¸ Ð¿Ð¾ Ð·Ð°Ð¿ÑÐ¾ÑÑ ÑÐ°Ð¼Ð¾ÐºÐ°ÑÑ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357166"/>
            <a:ext cx="1643074" cy="1643074"/>
          </a:xfrm>
          <a:prstGeom prst="rect">
            <a:avLst/>
          </a:prstGeom>
          <a:noFill/>
        </p:spPr>
      </p:pic>
      <p:pic>
        <p:nvPicPr>
          <p:cNvPr id="15364" name="Picture 4" descr="ÐÐ°ÑÑÐ¸Ð½ÐºÐ¸ Ð¿Ð¾ Ð·Ð°Ð¿ÑÐ¾ÑÑ ÑÐ°Ð¼Ð¾ÐºÐ°ÑÑ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09" y="142852"/>
            <a:ext cx="1511827" cy="2000264"/>
          </a:xfrm>
          <a:prstGeom prst="rect">
            <a:avLst/>
          </a:prstGeom>
          <a:noFill/>
        </p:spPr>
      </p:pic>
      <p:pic>
        <p:nvPicPr>
          <p:cNvPr id="15366" name="Picture 6" descr="ÐÐ°ÑÑÐ¸Ð½ÐºÐ¸ Ð¿Ð¾ Ð·Ð°Ð¿ÑÐ¾ÑÑ ÑÐ°Ð¼Ð¾ÐºÐ°ÑÑ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88632" y="5143512"/>
            <a:ext cx="1836958" cy="1543045"/>
          </a:xfrm>
          <a:prstGeom prst="rect">
            <a:avLst/>
          </a:prstGeom>
          <a:noFill/>
        </p:spPr>
      </p:pic>
      <p:pic>
        <p:nvPicPr>
          <p:cNvPr id="15368" name="Picture 8" descr="ÐÐ°ÑÑÐ¸Ð½ÐºÐ¸ Ð¿Ð¾ Ð·Ð°Ð¿ÑÐ¾ÑÑ ÑÐ°Ð¼Ð¾ÐºÐ°ÑÑ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4572008"/>
            <a:ext cx="1488094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1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8" dur="1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42852"/>
            <a:ext cx="871543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428736"/>
            <a:ext cx="871543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714620"/>
            <a:ext cx="871543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4000504"/>
            <a:ext cx="871543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00174"/>
            <a:ext cx="753962" cy="1071570"/>
          </a:xfrm>
          <a:prstGeom prst="rect">
            <a:avLst/>
          </a:prstGeom>
          <a:noFill/>
        </p:spPr>
      </p:pic>
      <p:pic>
        <p:nvPicPr>
          <p:cNvPr id="8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14290"/>
            <a:ext cx="753962" cy="1071570"/>
          </a:xfrm>
          <a:prstGeom prst="rect">
            <a:avLst/>
          </a:prstGeom>
          <a:noFill/>
        </p:spPr>
      </p:pic>
      <p:pic>
        <p:nvPicPr>
          <p:cNvPr id="9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14290"/>
            <a:ext cx="753962" cy="1071570"/>
          </a:xfrm>
          <a:prstGeom prst="rect">
            <a:avLst/>
          </a:prstGeom>
          <a:noFill/>
        </p:spPr>
      </p:pic>
      <p:pic>
        <p:nvPicPr>
          <p:cNvPr id="10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28"/>
            <a:ext cx="753962" cy="1071570"/>
          </a:xfrm>
          <a:prstGeom prst="rect">
            <a:avLst/>
          </a:prstGeom>
          <a:noFill/>
        </p:spPr>
      </p:pic>
      <p:pic>
        <p:nvPicPr>
          <p:cNvPr id="11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85728"/>
            <a:ext cx="753962" cy="1071570"/>
          </a:xfrm>
          <a:prstGeom prst="rect">
            <a:avLst/>
          </a:prstGeom>
          <a:noFill/>
        </p:spPr>
      </p:pic>
      <p:pic>
        <p:nvPicPr>
          <p:cNvPr id="12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753962" cy="1071570"/>
          </a:xfrm>
          <a:prstGeom prst="rect">
            <a:avLst/>
          </a:prstGeom>
          <a:noFill/>
        </p:spPr>
      </p:pic>
      <p:pic>
        <p:nvPicPr>
          <p:cNvPr id="13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85728"/>
            <a:ext cx="753962" cy="1071570"/>
          </a:xfrm>
          <a:prstGeom prst="rect">
            <a:avLst/>
          </a:prstGeom>
          <a:noFill/>
        </p:spPr>
      </p:pic>
      <p:pic>
        <p:nvPicPr>
          <p:cNvPr id="14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85728"/>
            <a:ext cx="753962" cy="1071570"/>
          </a:xfrm>
          <a:prstGeom prst="rect">
            <a:avLst/>
          </a:prstGeom>
          <a:noFill/>
        </p:spPr>
      </p:pic>
      <p:pic>
        <p:nvPicPr>
          <p:cNvPr id="15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14290"/>
            <a:ext cx="753962" cy="1071570"/>
          </a:xfrm>
          <a:prstGeom prst="rect">
            <a:avLst/>
          </a:prstGeom>
          <a:noFill/>
        </p:spPr>
      </p:pic>
      <p:pic>
        <p:nvPicPr>
          <p:cNvPr id="16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753962" cy="1071570"/>
          </a:xfrm>
          <a:prstGeom prst="rect">
            <a:avLst/>
          </a:prstGeom>
          <a:noFill/>
        </p:spPr>
      </p:pic>
      <p:pic>
        <p:nvPicPr>
          <p:cNvPr id="17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857496"/>
            <a:ext cx="753962" cy="1071570"/>
          </a:xfrm>
          <a:prstGeom prst="rect">
            <a:avLst/>
          </a:prstGeom>
          <a:noFill/>
        </p:spPr>
      </p:pic>
      <p:pic>
        <p:nvPicPr>
          <p:cNvPr id="18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571612"/>
            <a:ext cx="753962" cy="1071570"/>
          </a:xfrm>
          <a:prstGeom prst="rect">
            <a:avLst/>
          </a:prstGeom>
          <a:noFill/>
        </p:spPr>
      </p:pic>
      <p:pic>
        <p:nvPicPr>
          <p:cNvPr id="19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571612"/>
            <a:ext cx="753962" cy="1071570"/>
          </a:xfrm>
          <a:prstGeom prst="rect">
            <a:avLst/>
          </a:prstGeom>
          <a:noFill/>
        </p:spPr>
      </p:pic>
      <p:pic>
        <p:nvPicPr>
          <p:cNvPr id="20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786058"/>
            <a:ext cx="753962" cy="1071570"/>
          </a:xfrm>
          <a:prstGeom prst="rect">
            <a:avLst/>
          </a:prstGeom>
          <a:noFill/>
        </p:spPr>
      </p:pic>
      <p:pic>
        <p:nvPicPr>
          <p:cNvPr id="21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571612"/>
            <a:ext cx="753962" cy="1071570"/>
          </a:xfrm>
          <a:prstGeom prst="rect">
            <a:avLst/>
          </a:prstGeom>
          <a:noFill/>
        </p:spPr>
      </p:pic>
      <p:pic>
        <p:nvPicPr>
          <p:cNvPr id="22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571612"/>
            <a:ext cx="753962" cy="1071570"/>
          </a:xfrm>
          <a:prstGeom prst="rect">
            <a:avLst/>
          </a:prstGeom>
          <a:noFill/>
        </p:spPr>
      </p:pic>
      <p:pic>
        <p:nvPicPr>
          <p:cNvPr id="23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571612"/>
            <a:ext cx="753962" cy="1071570"/>
          </a:xfrm>
          <a:prstGeom prst="rect">
            <a:avLst/>
          </a:prstGeom>
          <a:noFill/>
        </p:spPr>
      </p:pic>
      <p:pic>
        <p:nvPicPr>
          <p:cNvPr id="24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857496"/>
            <a:ext cx="753962" cy="1071570"/>
          </a:xfrm>
          <a:prstGeom prst="rect">
            <a:avLst/>
          </a:prstGeom>
          <a:noFill/>
        </p:spPr>
      </p:pic>
      <p:pic>
        <p:nvPicPr>
          <p:cNvPr id="25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86058"/>
            <a:ext cx="753962" cy="1071570"/>
          </a:xfrm>
          <a:prstGeom prst="rect">
            <a:avLst/>
          </a:prstGeom>
          <a:noFill/>
        </p:spPr>
      </p:pic>
      <p:pic>
        <p:nvPicPr>
          <p:cNvPr id="26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71612"/>
            <a:ext cx="753962" cy="1071570"/>
          </a:xfrm>
          <a:prstGeom prst="rect">
            <a:avLst/>
          </a:prstGeom>
          <a:noFill/>
        </p:spPr>
      </p:pic>
      <p:pic>
        <p:nvPicPr>
          <p:cNvPr id="27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571612"/>
            <a:ext cx="753962" cy="1071570"/>
          </a:xfrm>
          <a:prstGeom prst="rect">
            <a:avLst/>
          </a:prstGeom>
          <a:noFill/>
        </p:spPr>
      </p:pic>
      <p:pic>
        <p:nvPicPr>
          <p:cNvPr id="28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071942"/>
            <a:ext cx="753962" cy="1071570"/>
          </a:xfrm>
          <a:prstGeom prst="rect">
            <a:avLst/>
          </a:prstGeom>
          <a:noFill/>
        </p:spPr>
      </p:pic>
      <p:pic>
        <p:nvPicPr>
          <p:cNvPr id="30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071942"/>
            <a:ext cx="753962" cy="1071570"/>
          </a:xfrm>
          <a:prstGeom prst="rect">
            <a:avLst/>
          </a:prstGeom>
          <a:noFill/>
        </p:spPr>
      </p:pic>
      <p:pic>
        <p:nvPicPr>
          <p:cNvPr id="31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857496"/>
            <a:ext cx="753962" cy="1071570"/>
          </a:xfrm>
          <a:prstGeom prst="rect">
            <a:avLst/>
          </a:prstGeom>
          <a:noFill/>
        </p:spPr>
      </p:pic>
      <p:pic>
        <p:nvPicPr>
          <p:cNvPr id="32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786058"/>
            <a:ext cx="753962" cy="1071570"/>
          </a:xfrm>
          <a:prstGeom prst="rect">
            <a:avLst/>
          </a:prstGeom>
          <a:noFill/>
        </p:spPr>
      </p:pic>
      <p:pic>
        <p:nvPicPr>
          <p:cNvPr id="33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143380"/>
            <a:ext cx="753962" cy="1071570"/>
          </a:xfrm>
          <a:prstGeom prst="rect">
            <a:avLst/>
          </a:prstGeom>
          <a:noFill/>
        </p:spPr>
      </p:pic>
      <p:pic>
        <p:nvPicPr>
          <p:cNvPr id="34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143380"/>
            <a:ext cx="753962" cy="1071570"/>
          </a:xfrm>
          <a:prstGeom prst="rect">
            <a:avLst/>
          </a:prstGeom>
          <a:noFill/>
        </p:spPr>
      </p:pic>
      <p:pic>
        <p:nvPicPr>
          <p:cNvPr id="35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786058"/>
            <a:ext cx="753962" cy="1071570"/>
          </a:xfrm>
          <a:prstGeom prst="rect">
            <a:avLst/>
          </a:prstGeom>
          <a:noFill/>
        </p:spPr>
      </p:pic>
      <p:pic>
        <p:nvPicPr>
          <p:cNvPr id="36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071942"/>
            <a:ext cx="753962" cy="1071570"/>
          </a:xfrm>
          <a:prstGeom prst="rect">
            <a:avLst/>
          </a:prstGeom>
          <a:noFill/>
        </p:spPr>
      </p:pic>
      <p:pic>
        <p:nvPicPr>
          <p:cNvPr id="37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143380"/>
            <a:ext cx="753962" cy="1071570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5500694" y="428604"/>
            <a:ext cx="285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+</a:t>
            </a:r>
            <a:endParaRPr lang="ru-RU" sz="4000" dirty="0"/>
          </a:p>
        </p:txBody>
      </p:sp>
      <p:sp>
        <p:nvSpPr>
          <p:cNvPr id="39" name="TextBox 38"/>
          <p:cNvSpPr txBox="1"/>
          <p:nvPr/>
        </p:nvSpPr>
        <p:spPr>
          <a:xfrm>
            <a:off x="5286380" y="1714488"/>
            <a:ext cx="285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+</a:t>
            </a:r>
            <a:endParaRPr lang="ru-RU" sz="4000" dirty="0"/>
          </a:p>
        </p:txBody>
      </p:sp>
      <p:sp>
        <p:nvSpPr>
          <p:cNvPr id="40" name="TextBox 39"/>
          <p:cNvSpPr txBox="1"/>
          <p:nvPr/>
        </p:nvSpPr>
        <p:spPr>
          <a:xfrm>
            <a:off x="3357554" y="3071810"/>
            <a:ext cx="285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+</a:t>
            </a:r>
            <a:endParaRPr lang="ru-RU" sz="4000" dirty="0"/>
          </a:p>
        </p:txBody>
      </p:sp>
      <p:sp>
        <p:nvSpPr>
          <p:cNvPr id="41" name="TextBox 40"/>
          <p:cNvSpPr txBox="1"/>
          <p:nvPr/>
        </p:nvSpPr>
        <p:spPr>
          <a:xfrm>
            <a:off x="2857488" y="4286256"/>
            <a:ext cx="285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+</a:t>
            </a:r>
            <a:endParaRPr lang="ru-RU" sz="4000" dirty="0"/>
          </a:p>
        </p:txBody>
      </p:sp>
      <p:sp>
        <p:nvSpPr>
          <p:cNvPr id="42" name="TextBox 41"/>
          <p:cNvSpPr txBox="1"/>
          <p:nvPr/>
        </p:nvSpPr>
        <p:spPr>
          <a:xfrm>
            <a:off x="7500958" y="428604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=</a:t>
            </a:r>
            <a:endParaRPr lang="ru-RU" sz="4000" dirty="0"/>
          </a:p>
        </p:txBody>
      </p:sp>
      <p:sp>
        <p:nvSpPr>
          <p:cNvPr id="43" name="TextBox 42"/>
          <p:cNvSpPr txBox="1"/>
          <p:nvPr/>
        </p:nvSpPr>
        <p:spPr>
          <a:xfrm>
            <a:off x="6357950" y="171448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=</a:t>
            </a:r>
            <a:endParaRPr lang="ru-RU" sz="4000" dirty="0"/>
          </a:p>
        </p:txBody>
      </p:sp>
      <p:sp>
        <p:nvSpPr>
          <p:cNvPr id="44" name="TextBox 43"/>
          <p:cNvSpPr txBox="1"/>
          <p:nvPr/>
        </p:nvSpPr>
        <p:spPr>
          <a:xfrm>
            <a:off x="6286512" y="300037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=</a:t>
            </a:r>
            <a:endParaRPr lang="ru-RU" sz="4000" dirty="0"/>
          </a:p>
        </p:txBody>
      </p:sp>
      <p:sp>
        <p:nvSpPr>
          <p:cNvPr id="45" name="TextBox 44"/>
          <p:cNvSpPr txBox="1"/>
          <p:nvPr/>
        </p:nvSpPr>
        <p:spPr>
          <a:xfrm>
            <a:off x="5643570" y="421481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=</a:t>
            </a:r>
            <a:endParaRPr lang="ru-RU" sz="4000" dirty="0"/>
          </a:p>
        </p:txBody>
      </p:sp>
      <p:sp>
        <p:nvSpPr>
          <p:cNvPr id="46" name="TextBox 45"/>
          <p:cNvSpPr txBox="1"/>
          <p:nvPr/>
        </p:nvSpPr>
        <p:spPr>
          <a:xfrm>
            <a:off x="1857356" y="5572140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6</a:t>
            </a:r>
            <a:endParaRPr lang="ru-RU" sz="6000" dirty="0"/>
          </a:p>
        </p:txBody>
      </p:sp>
      <p:sp>
        <p:nvSpPr>
          <p:cNvPr id="47" name="TextBox 46"/>
          <p:cNvSpPr txBox="1"/>
          <p:nvPr/>
        </p:nvSpPr>
        <p:spPr>
          <a:xfrm>
            <a:off x="3000364" y="5572140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7</a:t>
            </a:r>
            <a:endParaRPr lang="ru-RU" sz="6000" dirty="0"/>
          </a:p>
        </p:txBody>
      </p:sp>
      <p:sp>
        <p:nvSpPr>
          <p:cNvPr id="48" name="TextBox 47"/>
          <p:cNvSpPr txBox="1"/>
          <p:nvPr/>
        </p:nvSpPr>
        <p:spPr>
          <a:xfrm>
            <a:off x="4357686" y="5572140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9</a:t>
            </a:r>
            <a:endParaRPr lang="ru-RU" sz="6000" dirty="0"/>
          </a:p>
        </p:txBody>
      </p:sp>
      <p:sp>
        <p:nvSpPr>
          <p:cNvPr id="49" name="TextBox 48"/>
          <p:cNvSpPr txBox="1"/>
          <p:nvPr/>
        </p:nvSpPr>
        <p:spPr>
          <a:xfrm>
            <a:off x="5929322" y="5572140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8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1181 -0.20996 " pathEditMode="relative" ptsTypes="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1736 -0.38843 " pathEditMode="relative" ptsTypes="AA">
                                      <p:cBhvr>
                                        <p:cTn id="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74 -0.75602 " pathEditMode="relative" ptsTypes="AA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8.14815E-6 L 0.10243 -0.57731 " pathEditMode="relative" ptsTypes="AA">
                                      <p:cBhvr>
                                        <p:cTn id="2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50112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4214818"/>
            <a:ext cx="535785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71612"/>
            <a:ext cx="850112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928934"/>
            <a:ext cx="721523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576256" cy="928694"/>
          </a:xfrm>
          <a:prstGeom prst="rect">
            <a:avLst/>
          </a:prstGeom>
          <a:noFill/>
        </p:spPr>
      </p:pic>
      <p:pic>
        <p:nvPicPr>
          <p:cNvPr id="9" name="Picture 4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14290"/>
            <a:ext cx="576256" cy="928694"/>
          </a:xfrm>
          <a:prstGeom prst="rect">
            <a:avLst/>
          </a:prstGeom>
          <a:noFill/>
        </p:spPr>
      </p:pic>
      <p:pic>
        <p:nvPicPr>
          <p:cNvPr id="10" name="Picture 4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14290"/>
            <a:ext cx="576256" cy="928694"/>
          </a:xfrm>
          <a:prstGeom prst="rect">
            <a:avLst/>
          </a:prstGeom>
          <a:noFill/>
        </p:spPr>
      </p:pic>
      <p:pic>
        <p:nvPicPr>
          <p:cNvPr id="11" name="Picture 4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14290"/>
            <a:ext cx="576256" cy="928694"/>
          </a:xfrm>
          <a:prstGeom prst="rect">
            <a:avLst/>
          </a:prstGeom>
          <a:noFill/>
        </p:spPr>
      </p:pic>
      <p:pic>
        <p:nvPicPr>
          <p:cNvPr id="12" name="Picture 4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14290"/>
            <a:ext cx="576256" cy="928694"/>
          </a:xfrm>
          <a:prstGeom prst="rect">
            <a:avLst/>
          </a:prstGeom>
          <a:noFill/>
        </p:spPr>
      </p:pic>
      <p:pic>
        <p:nvPicPr>
          <p:cNvPr id="13" name="Picture 4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14290"/>
            <a:ext cx="576256" cy="928694"/>
          </a:xfrm>
          <a:prstGeom prst="rect">
            <a:avLst/>
          </a:prstGeom>
          <a:noFill/>
        </p:spPr>
      </p:pic>
      <p:pic>
        <p:nvPicPr>
          <p:cNvPr id="14" name="Picture 4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14290"/>
            <a:ext cx="576256" cy="928694"/>
          </a:xfrm>
          <a:prstGeom prst="rect">
            <a:avLst/>
          </a:prstGeom>
          <a:noFill/>
        </p:spPr>
      </p:pic>
      <p:pic>
        <p:nvPicPr>
          <p:cNvPr id="15" name="Picture 4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000372"/>
            <a:ext cx="576256" cy="928694"/>
          </a:xfrm>
          <a:prstGeom prst="rect">
            <a:avLst/>
          </a:prstGeom>
          <a:noFill/>
        </p:spPr>
      </p:pic>
      <p:pic>
        <p:nvPicPr>
          <p:cNvPr id="16" name="Picture 4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643050"/>
            <a:ext cx="576256" cy="928694"/>
          </a:xfrm>
          <a:prstGeom prst="rect">
            <a:avLst/>
          </a:prstGeom>
          <a:noFill/>
        </p:spPr>
      </p:pic>
      <p:pic>
        <p:nvPicPr>
          <p:cNvPr id="17" name="Picture 4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643050"/>
            <a:ext cx="576256" cy="928694"/>
          </a:xfrm>
          <a:prstGeom prst="rect">
            <a:avLst/>
          </a:prstGeom>
          <a:noFill/>
        </p:spPr>
      </p:pic>
      <p:pic>
        <p:nvPicPr>
          <p:cNvPr id="18" name="Picture 4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643050"/>
            <a:ext cx="576256" cy="928694"/>
          </a:xfrm>
          <a:prstGeom prst="rect">
            <a:avLst/>
          </a:prstGeom>
          <a:noFill/>
        </p:spPr>
      </p:pic>
      <p:pic>
        <p:nvPicPr>
          <p:cNvPr id="19" name="Picture 4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14290"/>
            <a:ext cx="576256" cy="928694"/>
          </a:xfrm>
          <a:prstGeom prst="rect">
            <a:avLst/>
          </a:prstGeom>
          <a:noFill/>
        </p:spPr>
      </p:pic>
      <p:pic>
        <p:nvPicPr>
          <p:cNvPr id="20" name="Picture 4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14290"/>
            <a:ext cx="576256" cy="928694"/>
          </a:xfrm>
          <a:prstGeom prst="rect">
            <a:avLst/>
          </a:prstGeom>
          <a:noFill/>
        </p:spPr>
      </p:pic>
      <p:pic>
        <p:nvPicPr>
          <p:cNvPr id="21" name="Picture 4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290"/>
            <a:ext cx="576256" cy="928694"/>
          </a:xfrm>
          <a:prstGeom prst="rect">
            <a:avLst/>
          </a:prstGeom>
          <a:noFill/>
        </p:spPr>
      </p:pic>
      <p:pic>
        <p:nvPicPr>
          <p:cNvPr id="22" name="Picture 4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00372"/>
            <a:ext cx="576256" cy="928694"/>
          </a:xfrm>
          <a:prstGeom prst="rect">
            <a:avLst/>
          </a:prstGeom>
          <a:noFill/>
        </p:spPr>
      </p:pic>
      <p:pic>
        <p:nvPicPr>
          <p:cNvPr id="23" name="Picture 4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000372"/>
            <a:ext cx="576256" cy="928694"/>
          </a:xfrm>
          <a:prstGeom prst="rect">
            <a:avLst/>
          </a:prstGeom>
          <a:noFill/>
        </p:spPr>
      </p:pic>
      <p:pic>
        <p:nvPicPr>
          <p:cNvPr id="24" name="Picture 4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256"/>
            <a:ext cx="576256" cy="928694"/>
          </a:xfrm>
          <a:prstGeom prst="rect">
            <a:avLst/>
          </a:prstGeom>
          <a:noFill/>
        </p:spPr>
      </p:pic>
      <p:pic>
        <p:nvPicPr>
          <p:cNvPr id="25" name="Picture 4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000372"/>
            <a:ext cx="576256" cy="928694"/>
          </a:xfrm>
          <a:prstGeom prst="rect">
            <a:avLst/>
          </a:prstGeom>
          <a:noFill/>
        </p:spPr>
      </p:pic>
      <p:pic>
        <p:nvPicPr>
          <p:cNvPr id="26" name="Picture 4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14290"/>
            <a:ext cx="576256" cy="928694"/>
          </a:xfrm>
          <a:prstGeom prst="rect">
            <a:avLst/>
          </a:prstGeom>
          <a:noFill/>
        </p:spPr>
      </p:pic>
      <p:pic>
        <p:nvPicPr>
          <p:cNvPr id="27" name="Picture 4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286256"/>
            <a:ext cx="576256" cy="928694"/>
          </a:xfrm>
          <a:prstGeom prst="rect">
            <a:avLst/>
          </a:prstGeom>
          <a:noFill/>
        </p:spPr>
      </p:pic>
      <p:pic>
        <p:nvPicPr>
          <p:cNvPr id="28" name="Picture 4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000372"/>
            <a:ext cx="576256" cy="928694"/>
          </a:xfrm>
          <a:prstGeom prst="rect">
            <a:avLst/>
          </a:prstGeom>
          <a:noFill/>
        </p:spPr>
      </p:pic>
      <p:pic>
        <p:nvPicPr>
          <p:cNvPr id="29" name="Picture 4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000372"/>
            <a:ext cx="576256" cy="928694"/>
          </a:xfrm>
          <a:prstGeom prst="rect">
            <a:avLst/>
          </a:prstGeom>
          <a:noFill/>
        </p:spPr>
      </p:pic>
      <p:pic>
        <p:nvPicPr>
          <p:cNvPr id="30" name="Picture 4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643050"/>
            <a:ext cx="576256" cy="928694"/>
          </a:xfrm>
          <a:prstGeom prst="rect">
            <a:avLst/>
          </a:prstGeom>
          <a:noFill/>
        </p:spPr>
      </p:pic>
      <p:pic>
        <p:nvPicPr>
          <p:cNvPr id="31" name="Picture 4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643050"/>
            <a:ext cx="576256" cy="928694"/>
          </a:xfrm>
          <a:prstGeom prst="rect">
            <a:avLst/>
          </a:prstGeom>
          <a:noFill/>
        </p:spPr>
      </p:pic>
      <p:pic>
        <p:nvPicPr>
          <p:cNvPr id="32" name="Picture 4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643050"/>
            <a:ext cx="576256" cy="928694"/>
          </a:xfrm>
          <a:prstGeom prst="rect">
            <a:avLst/>
          </a:prstGeom>
          <a:noFill/>
        </p:spPr>
      </p:pic>
      <p:pic>
        <p:nvPicPr>
          <p:cNvPr id="33" name="Picture 4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643050"/>
            <a:ext cx="576256" cy="928694"/>
          </a:xfrm>
          <a:prstGeom prst="rect">
            <a:avLst/>
          </a:prstGeom>
          <a:noFill/>
        </p:spPr>
      </p:pic>
      <p:pic>
        <p:nvPicPr>
          <p:cNvPr id="34" name="Picture 4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000372"/>
            <a:ext cx="576256" cy="928694"/>
          </a:xfrm>
          <a:prstGeom prst="rect">
            <a:avLst/>
          </a:prstGeom>
          <a:noFill/>
        </p:spPr>
      </p:pic>
      <p:pic>
        <p:nvPicPr>
          <p:cNvPr id="35" name="Picture 4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643050"/>
            <a:ext cx="576256" cy="928694"/>
          </a:xfrm>
          <a:prstGeom prst="rect">
            <a:avLst/>
          </a:prstGeom>
          <a:noFill/>
        </p:spPr>
      </p:pic>
      <p:pic>
        <p:nvPicPr>
          <p:cNvPr id="36" name="Picture 4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43050"/>
            <a:ext cx="576256" cy="928694"/>
          </a:xfrm>
          <a:prstGeom prst="rect">
            <a:avLst/>
          </a:prstGeom>
          <a:noFill/>
        </p:spPr>
      </p:pic>
      <p:pic>
        <p:nvPicPr>
          <p:cNvPr id="37" name="Picture 4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000372"/>
            <a:ext cx="576256" cy="928694"/>
          </a:xfrm>
          <a:prstGeom prst="rect">
            <a:avLst/>
          </a:prstGeom>
          <a:noFill/>
        </p:spPr>
      </p:pic>
      <p:pic>
        <p:nvPicPr>
          <p:cNvPr id="38" name="Picture 4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000372"/>
            <a:ext cx="576256" cy="928694"/>
          </a:xfrm>
          <a:prstGeom prst="rect">
            <a:avLst/>
          </a:prstGeom>
          <a:noFill/>
        </p:spPr>
      </p:pic>
      <p:pic>
        <p:nvPicPr>
          <p:cNvPr id="39" name="Picture 4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643050"/>
            <a:ext cx="576256" cy="928694"/>
          </a:xfrm>
          <a:prstGeom prst="rect">
            <a:avLst/>
          </a:prstGeom>
          <a:noFill/>
        </p:spPr>
      </p:pic>
      <p:pic>
        <p:nvPicPr>
          <p:cNvPr id="40" name="Picture 4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643050"/>
            <a:ext cx="576256" cy="928694"/>
          </a:xfrm>
          <a:prstGeom prst="rect">
            <a:avLst/>
          </a:prstGeom>
          <a:noFill/>
        </p:spPr>
      </p:pic>
      <p:pic>
        <p:nvPicPr>
          <p:cNvPr id="41" name="Picture 4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86256"/>
            <a:ext cx="576256" cy="928694"/>
          </a:xfrm>
          <a:prstGeom prst="rect">
            <a:avLst/>
          </a:prstGeom>
          <a:noFill/>
        </p:spPr>
      </p:pic>
      <p:pic>
        <p:nvPicPr>
          <p:cNvPr id="42" name="Picture 4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286256"/>
            <a:ext cx="576256" cy="928694"/>
          </a:xfrm>
          <a:prstGeom prst="rect">
            <a:avLst/>
          </a:prstGeom>
          <a:noFill/>
        </p:spPr>
      </p:pic>
      <p:pic>
        <p:nvPicPr>
          <p:cNvPr id="43" name="Picture 4" descr="ÐÐ°ÑÑÐ¸Ð½ÐºÐ¸ Ð¿Ð¾ Ð·Ð°Ð¿ÑÐ¾ÑÑ ÑÐºÐµÐ¹ÑÐ±Ð¾Ñ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286256"/>
            <a:ext cx="576256" cy="928694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6143636" y="142852"/>
            <a:ext cx="357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-</a:t>
            </a:r>
            <a:endParaRPr lang="ru-RU" sz="60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500562" y="2857496"/>
            <a:ext cx="4203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/>
              <a:t>-</a:t>
            </a:r>
            <a:endParaRPr lang="ru-RU" sz="6000" dirty="0"/>
          </a:p>
        </p:txBody>
      </p:sp>
      <p:sp>
        <p:nvSpPr>
          <p:cNvPr id="47" name="TextBox 46"/>
          <p:cNvSpPr txBox="1"/>
          <p:nvPr/>
        </p:nvSpPr>
        <p:spPr>
          <a:xfrm>
            <a:off x="2857488" y="4143380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-</a:t>
            </a:r>
            <a:endParaRPr lang="ru-RU" sz="6000" dirty="0"/>
          </a:p>
        </p:txBody>
      </p:sp>
      <p:sp>
        <p:nvSpPr>
          <p:cNvPr id="48" name="TextBox 47"/>
          <p:cNvSpPr txBox="1"/>
          <p:nvPr/>
        </p:nvSpPr>
        <p:spPr>
          <a:xfrm>
            <a:off x="5572132" y="1500174"/>
            <a:ext cx="285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-</a:t>
            </a:r>
            <a:endParaRPr lang="ru-RU" sz="6000" dirty="0"/>
          </a:p>
        </p:txBody>
      </p:sp>
      <p:sp>
        <p:nvSpPr>
          <p:cNvPr id="49" name="TextBox 48"/>
          <p:cNvSpPr txBox="1"/>
          <p:nvPr/>
        </p:nvSpPr>
        <p:spPr>
          <a:xfrm>
            <a:off x="7286644" y="285728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=</a:t>
            </a:r>
            <a:endParaRPr lang="ru-RU" sz="4000" dirty="0"/>
          </a:p>
        </p:txBody>
      </p:sp>
      <p:sp>
        <p:nvSpPr>
          <p:cNvPr id="50" name="TextBox 49"/>
          <p:cNvSpPr txBox="1"/>
          <p:nvPr/>
        </p:nvSpPr>
        <p:spPr>
          <a:xfrm>
            <a:off x="7286644" y="1571612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=</a:t>
            </a:r>
            <a:endParaRPr lang="ru-RU" sz="6000" dirty="0"/>
          </a:p>
        </p:txBody>
      </p:sp>
      <p:sp>
        <p:nvSpPr>
          <p:cNvPr id="51" name="TextBox 50"/>
          <p:cNvSpPr txBox="1"/>
          <p:nvPr/>
        </p:nvSpPr>
        <p:spPr>
          <a:xfrm>
            <a:off x="6429388" y="2857496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=</a:t>
            </a:r>
            <a:endParaRPr lang="ru-RU" sz="6000" dirty="0"/>
          </a:p>
        </p:txBody>
      </p:sp>
      <p:sp>
        <p:nvSpPr>
          <p:cNvPr id="52" name="TextBox 51"/>
          <p:cNvSpPr txBox="1"/>
          <p:nvPr/>
        </p:nvSpPr>
        <p:spPr>
          <a:xfrm>
            <a:off x="4214810" y="4214818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=</a:t>
            </a:r>
            <a:endParaRPr lang="ru-RU" sz="6000" dirty="0"/>
          </a:p>
        </p:txBody>
      </p:sp>
      <p:sp>
        <p:nvSpPr>
          <p:cNvPr id="53" name="TextBox 52"/>
          <p:cNvSpPr txBox="1"/>
          <p:nvPr/>
        </p:nvSpPr>
        <p:spPr>
          <a:xfrm>
            <a:off x="500034" y="5715016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5</a:t>
            </a:r>
            <a:endParaRPr lang="ru-RU" sz="6000" dirty="0"/>
          </a:p>
        </p:txBody>
      </p:sp>
      <p:sp>
        <p:nvSpPr>
          <p:cNvPr id="54" name="TextBox 53"/>
          <p:cNvSpPr txBox="1"/>
          <p:nvPr/>
        </p:nvSpPr>
        <p:spPr>
          <a:xfrm>
            <a:off x="2357422" y="5715016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3</a:t>
            </a:r>
            <a:endParaRPr lang="ru-RU" sz="6000" dirty="0"/>
          </a:p>
        </p:txBody>
      </p:sp>
      <p:sp>
        <p:nvSpPr>
          <p:cNvPr id="55" name="TextBox 54"/>
          <p:cNvSpPr txBox="1"/>
          <p:nvPr/>
        </p:nvSpPr>
        <p:spPr>
          <a:xfrm>
            <a:off x="4357686" y="5715016"/>
            <a:ext cx="928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9</a:t>
            </a:r>
            <a:endParaRPr lang="ru-RU" sz="6000" dirty="0"/>
          </a:p>
        </p:txBody>
      </p:sp>
      <p:sp>
        <p:nvSpPr>
          <p:cNvPr id="56" name="TextBox 55"/>
          <p:cNvSpPr txBox="1"/>
          <p:nvPr/>
        </p:nvSpPr>
        <p:spPr>
          <a:xfrm>
            <a:off x="6072198" y="5643578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7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73472E-18 L 0.68524 -0.39885 " pathEditMode="relative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25989 -0.19954 " pathEditMode="relative" ptsTypes="AA">
                                      <p:cBhvr>
                                        <p:cTn id="1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795 -0.81898 " pathEditMode="relative" ptsTypes="AA">
                                      <p:cBhvr>
                                        <p:cTn id="1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18907 -0.57754 " pathEditMode="relative" ptsTypes="AA">
                                      <p:cBhvr>
                                        <p:cTn id="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²ÐµÐ»Ð¾ÑÐ¸Ð¿Ðµ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2428868"/>
            <a:ext cx="857255" cy="604851"/>
          </a:xfrm>
          <a:prstGeom prst="rect">
            <a:avLst/>
          </a:prstGeom>
          <a:noFill/>
        </p:spPr>
      </p:pic>
      <p:pic>
        <p:nvPicPr>
          <p:cNvPr id="3" name="Picture 4" descr="ÐÐ°ÑÑÐ¸Ð½ÐºÐ¸ Ð¿Ð¾ Ð·Ð°Ð¿ÑÐ¾ÑÑ Ð²ÐµÐ»Ð¾ÑÐ¸Ð¿Ðµ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4786322"/>
            <a:ext cx="857256" cy="604851"/>
          </a:xfrm>
          <a:prstGeom prst="rect">
            <a:avLst/>
          </a:prstGeom>
          <a:noFill/>
        </p:spPr>
      </p:pic>
      <p:pic>
        <p:nvPicPr>
          <p:cNvPr id="4" name="Picture 4" descr="ÐÐ°ÑÑÐ¸Ð½ÐºÐ¸ Ð¿Ð¾ Ð·Ð°Ð¿ÑÐ¾ÑÑ Ð²ÐµÐ»Ð¾ÑÐ¸Ð¿Ðµ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428868"/>
            <a:ext cx="857256" cy="604851"/>
          </a:xfrm>
          <a:prstGeom prst="rect">
            <a:avLst/>
          </a:prstGeom>
          <a:noFill/>
        </p:spPr>
      </p:pic>
      <p:pic>
        <p:nvPicPr>
          <p:cNvPr id="5" name="Picture 4" descr="ÐÐ°ÑÑÐ¸Ð½ÐºÐ¸ Ð¿Ð¾ Ð·Ð°Ð¿ÑÐ¾ÑÑ Ð²ÐµÐ»Ð¾ÑÐ¸Ð¿Ðµ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000636"/>
            <a:ext cx="857256" cy="604851"/>
          </a:xfrm>
          <a:prstGeom prst="rect">
            <a:avLst/>
          </a:prstGeom>
          <a:noFill/>
        </p:spPr>
      </p:pic>
      <p:pic>
        <p:nvPicPr>
          <p:cNvPr id="6" name="Picture 4" descr="ÐÐ°ÑÑÐ¸Ð½ÐºÐ¸ Ð¿Ð¾ Ð·Ð°Ð¿ÑÐ¾ÑÑ Ð²ÐµÐ»Ð¾ÑÐ¸Ð¿ÐµÐ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428868"/>
            <a:ext cx="928694" cy="604851"/>
          </a:xfrm>
          <a:prstGeom prst="rect">
            <a:avLst/>
          </a:prstGeom>
          <a:noFill/>
        </p:spPr>
      </p:pic>
      <p:pic>
        <p:nvPicPr>
          <p:cNvPr id="7" name="Picture 4" descr="ÐÐ°ÑÑÐ¸Ð½ÐºÐ¸ Ð¿Ð¾ Ð·Ð°Ð¿ÑÐ¾ÑÑ Ð²ÐµÐ»Ð¾ÑÐ¸Ð¿ÐµÐ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929198"/>
            <a:ext cx="928694" cy="604851"/>
          </a:xfrm>
          <a:prstGeom prst="rect">
            <a:avLst/>
          </a:prstGeom>
          <a:noFill/>
        </p:spPr>
      </p:pic>
      <p:pic>
        <p:nvPicPr>
          <p:cNvPr id="8" name="Picture 4" descr="ÐÐ°ÑÑÐ¸Ð½ÐºÐ¸ Ð¿Ð¾ Ð·Ð°Ð¿ÑÐ¾ÑÑ Ð²ÐµÐ»Ð¾ÑÐ¸Ð¿ÐµÐ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28868"/>
            <a:ext cx="928694" cy="604851"/>
          </a:xfrm>
          <a:prstGeom prst="rect">
            <a:avLst/>
          </a:prstGeom>
          <a:noFill/>
        </p:spPr>
      </p:pic>
      <p:pic>
        <p:nvPicPr>
          <p:cNvPr id="9" name="Picture 4" descr="ÐÐ°ÑÑÐ¸Ð½ÐºÐ¸ Ð¿Ð¾ Ð·Ð°Ð¿ÑÐ¾ÑÑ Ð²ÐµÐ»Ð¾ÑÐ¸Ð¿ÐµÐ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929198"/>
            <a:ext cx="928694" cy="604851"/>
          </a:xfrm>
          <a:prstGeom prst="rect">
            <a:avLst/>
          </a:prstGeom>
          <a:noFill/>
        </p:spPr>
      </p:pic>
      <p:pic>
        <p:nvPicPr>
          <p:cNvPr id="10" name="Picture 4" descr="ÐÐ°ÑÑÐ¸Ð½ÐºÐ¸ Ð¿Ð¾ Ð·Ð°Ð¿ÑÐ¾ÑÑ Ð²ÐµÐ»Ð¾ÑÐ¸Ð¿ÐµÐ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428868"/>
            <a:ext cx="928694" cy="604851"/>
          </a:xfrm>
          <a:prstGeom prst="rect">
            <a:avLst/>
          </a:prstGeom>
          <a:noFill/>
        </p:spPr>
      </p:pic>
      <p:pic>
        <p:nvPicPr>
          <p:cNvPr id="11" name="Picture 4" descr="ÐÐ°ÑÑÐ¸Ð½ÐºÐ¸ Ð¿Ð¾ Ð·Ð°Ð¿ÑÐ¾ÑÑ Ð²ÐµÐ»Ð¾ÑÐ¸Ð¿ÐµÐ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3" y="2428868"/>
            <a:ext cx="928694" cy="60485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85720" y="207167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42976" y="207167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928926" y="207167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857752" y="207167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715140" y="207167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643834" y="207167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357818" y="457200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643174" y="457200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71472" y="457200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8072462" y="442913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5434 -0.34653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5434 -0.34653 " pathEditMode="relative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3854 -0.34653 " pathEditMode="relative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3854 -0.34653 " pathEditMode="relative" ptsTypes="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014 -0.378 " pathEditMode="relative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014 -0.378 " pathEditMode="relative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23 -0.33588 " pathEditMode="relative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23 -0.33588 " pathEditMode="relative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48</Words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Серёга</dc:creator>
  <cp:lastModifiedBy>Серёга</cp:lastModifiedBy>
  <cp:revision>26</cp:revision>
  <dcterms:created xsi:type="dcterms:W3CDTF">2019-04-06T15:28:03Z</dcterms:created>
  <dcterms:modified xsi:type="dcterms:W3CDTF">2019-04-07T18:40:31Z</dcterms:modified>
</cp:coreProperties>
</file>