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5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0A1"/>
    <a:srgbClr val="E86AB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12" autoAdjust="0"/>
    <p:restoredTop sz="86460" autoAdjust="0"/>
  </p:normalViewPr>
  <p:slideViewPr>
    <p:cSldViewPr>
      <p:cViewPr varScale="1">
        <p:scale>
          <a:sx n="131" d="100"/>
          <a:sy n="131" d="100"/>
        </p:scale>
        <p:origin x="66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74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05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77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6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7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8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5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3.wav"/><Relationship Id="rId7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6.wav"/><Relationship Id="rId7" Type="http://schemas.openxmlformats.org/officeDocument/2006/relationships/image" Target="../media/image5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6.wav"/><Relationship Id="rId7" Type="http://schemas.openxmlformats.org/officeDocument/2006/relationships/image" Target="../media/image6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jpe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jp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838201"/>
            <a:ext cx="8343900" cy="20574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Такие разные профессии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Выполнила: ГБОУ СОШ №1 </a:t>
            </a:r>
          </a:p>
          <a:p>
            <a:r>
              <a:rPr lang="ru-RU" dirty="0" err="1" smtClean="0"/>
              <a:t>п.г.т</a:t>
            </a:r>
            <a:r>
              <a:rPr lang="ru-RU" dirty="0" smtClean="0"/>
              <a:t>. Суходол СП – д</a:t>
            </a:r>
            <a:r>
              <a:rPr lang="en-US" dirty="0" smtClean="0"/>
              <a:t>/</a:t>
            </a:r>
            <a:r>
              <a:rPr lang="ru-RU" dirty="0" smtClean="0"/>
              <a:t>с «Сказка»</a:t>
            </a:r>
          </a:p>
          <a:p>
            <a:r>
              <a:rPr lang="ru-RU" dirty="0" smtClean="0"/>
              <a:t>Воспитатель: М.Н. Капитонова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7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atic.anumis.ru/global/images/photos/0107/huge/664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463181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op-1000.ru/foto/1b554167388e3179d4e9e6aced3cfd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2130425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2.freepng.ru/20180326/qdq/kisspng-money-bag-coin-money-5ab932f1de6330.77426360152208664191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2" y="4568825"/>
            <a:ext cx="2206625" cy="21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g2.freepng.ru/20180202/yyw/kisspng-syringe-hypodermic-needle-syringe-5a7489da8423c0.92442226151758690654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19574"/>
            <a:ext cx="2308226" cy="15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m0-tub-ru.yandex.net/i?id=049ed83abacdb199ed3725072a332f2d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6598"/>
            <a:ext cx="2130425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ugra.ru/pic-www.manzonipenna.com/upload/iblock/c80/c80b02e7025450502db6765802a760a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85" y="3958391"/>
            <a:ext cx="1977628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ds05.infourok.ru/uploads/ex/018e/0017e2d5-22c4ec4a/hello_html_m34ffad5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73" y="4724400"/>
            <a:ext cx="2080516" cy="12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" y="256670"/>
            <a:ext cx="4444095" cy="3124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1" r="50304"/>
          <a:stretch>
            <a:fillRect/>
          </a:stretch>
        </p:blipFill>
        <p:spPr>
          <a:xfrm>
            <a:off x="381000" y="4343400"/>
            <a:ext cx="2208547" cy="1983220"/>
          </a:xfrm>
          <a:custGeom>
            <a:avLst/>
            <a:gdLst>
              <a:gd name="connsiteX0" fmla="*/ 1097720 w 2208547"/>
              <a:gd name="connsiteY0" fmla="*/ 0 h 1983220"/>
              <a:gd name="connsiteX1" fmla="*/ 1133765 w 2208547"/>
              <a:gd name="connsiteY1" fmla="*/ 0 h 1983220"/>
              <a:gd name="connsiteX2" fmla="*/ 1169809 w 2208547"/>
              <a:gd name="connsiteY2" fmla="*/ 2973 h 1983220"/>
              <a:gd name="connsiteX3" fmla="*/ 1202577 w 2208547"/>
              <a:gd name="connsiteY3" fmla="*/ 11893 h 1983220"/>
              <a:gd name="connsiteX4" fmla="*/ 1235345 w 2208547"/>
              <a:gd name="connsiteY4" fmla="*/ 20814 h 1983220"/>
              <a:gd name="connsiteX5" fmla="*/ 1255005 w 2208547"/>
              <a:gd name="connsiteY5" fmla="*/ 26760 h 1983220"/>
              <a:gd name="connsiteX6" fmla="*/ 1271389 w 2208547"/>
              <a:gd name="connsiteY6" fmla="*/ 35680 h 1983220"/>
              <a:gd name="connsiteX7" fmla="*/ 1284496 w 2208547"/>
              <a:gd name="connsiteY7" fmla="*/ 41627 h 1983220"/>
              <a:gd name="connsiteX8" fmla="*/ 1297603 w 2208547"/>
              <a:gd name="connsiteY8" fmla="*/ 50547 h 1983220"/>
              <a:gd name="connsiteX9" fmla="*/ 1310711 w 2208547"/>
              <a:gd name="connsiteY9" fmla="*/ 62440 h 1983220"/>
              <a:gd name="connsiteX10" fmla="*/ 1323818 w 2208547"/>
              <a:gd name="connsiteY10" fmla="*/ 71360 h 1983220"/>
              <a:gd name="connsiteX11" fmla="*/ 1333648 w 2208547"/>
              <a:gd name="connsiteY11" fmla="*/ 83254 h 1983220"/>
              <a:gd name="connsiteX12" fmla="*/ 1343478 w 2208547"/>
              <a:gd name="connsiteY12" fmla="*/ 95147 h 1983220"/>
              <a:gd name="connsiteX13" fmla="*/ 1353309 w 2208547"/>
              <a:gd name="connsiteY13" fmla="*/ 110014 h 1983220"/>
              <a:gd name="connsiteX14" fmla="*/ 1359862 w 2208547"/>
              <a:gd name="connsiteY14" fmla="*/ 121907 h 1983220"/>
              <a:gd name="connsiteX15" fmla="*/ 1363139 w 2208547"/>
              <a:gd name="connsiteY15" fmla="*/ 136774 h 1983220"/>
              <a:gd name="connsiteX16" fmla="*/ 1366416 w 2208547"/>
              <a:gd name="connsiteY16" fmla="*/ 151641 h 1983220"/>
              <a:gd name="connsiteX17" fmla="*/ 1366416 w 2208547"/>
              <a:gd name="connsiteY17" fmla="*/ 163534 h 1983220"/>
              <a:gd name="connsiteX18" fmla="*/ 1363139 w 2208547"/>
              <a:gd name="connsiteY18" fmla="*/ 175427 h 1983220"/>
              <a:gd name="connsiteX19" fmla="*/ 1356585 w 2208547"/>
              <a:gd name="connsiteY19" fmla="*/ 199214 h 1983220"/>
              <a:gd name="connsiteX20" fmla="*/ 1343478 w 2208547"/>
              <a:gd name="connsiteY20" fmla="*/ 223001 h 1983220"/>
              <a:gd name="connsiteX21" fmla="*/ 1330371 w 2208547"/>
              <a:gd name="connsiteY21" fmla="*/ 246788 h 1983220"/>
              <a:gd name="connsiteX22" fmla="*/ 1294327 w 2208547"/>
              <a:gd name="connsiteY22" fmla="*/ 291388 h 1983220"/>
              <a:gd name="connsiteX23" fmla="*/ 1277943 w 2208547"/>
              <a:gd name="connsiteY23" fmla="*/ 309228 h 1983220"/>
              <a:gd name="connsiteX24" fmla="*/ 1264836 w 2208547"/>
              <a:gd name="connsiteY24" fmla="*/ 333015 h 1983220"/>
              <a:gd name="connsiteX25" fmla="*/ 1255005 w 2208547"/>
              <a:gd name="connsiteY25" fmla="*/ 350855 h 1983220"/>
              <a:gd name="connsiteX26" fmla="*/ 1251729 w 2208547"/>
              <a:gd name="connsiteY26" fmla="*/ 359775 h 1983220"/>
              <a:gd name="connsiteX27" fmla="*/ 1251729 w 2208547"/>
              <a:gd name="connsiteY27" fmla="*/ 368695 h 1983220"/>
              <a:gd name="connsiteX28" fmla="*/ 1251729 w 2208547"/>
              <a:gd name="connsiteY28" fmla="*/ 374641 h 1983220"/>
              <a:gd name="connsiteX29" fmla="*/ 1255005 w 2208547"/>
              <a:gd name="connsiteY29" fmla="*/ 383561 h 1983220"/>
              <a:gd name="connsiteX30" fmla="*/ 1258282 w 2208547"/>
              <a:gd name="connsiteY30" fmla="*/ 392481 h 1983220"/>
              <a:gd name="connsiteX31" fmla="*/ 1264836 w 2208547"/>
              <a:gd name="connsiteY31" fmla="*/ 398428 h 1983220"/>
              <a:gd name="connsiteX32" fmla="*/ 1274666 w 2208547"/>
              <a:gd name="connsiteY32" fmla="*/ 404375 h 1983220"/>
              <a:gd name="connsiteX33" fmla="*/ 1287773 w 2208547"/>
              <a:gd name="connsiteY33" fmla="*/ 410322 h 1983220"/>
              <a:gd name="connsiteX34" fmla="*/ 1300880 w 2208547"/>
              <a:gd name="connsiteY34" fmla="*/ 416268 h 1983220"/>
              <a:gd name="connsiteX35" fmla="*/ 1320541 w 2208547"/>
              <a:gd name="connsiteY35" fmla="*/ 422215 h 1983220"/>
              <a:gd name="connsiteX36" fmla="*/ 2208547 w 2208547"/>
              <a:gd name="connsiteY36" fmla="*/ 422215 h 1983220"/>
              <a:gd name="connsiteX37" fmla="*/ 2208547 w 2208547"/>
              <a:gd name="connsiteY37" fmla="*/ 999044 h 1983220"/>
              <a:gd name="connsiteX38" fmla="*/ 2201994 w 2208547"/>
              <a:gd name="connsiteY38" fmla="*/ 1016884 h 1983220"/>
              <a:gd name="connsiteX39" fmla="*/ 2195440 w 2208547"/>
              <a:gd name="connsiteY39" fmla="*/ 1028777 h 1983220"/>
              <a:gd name="connsiteX40" fmla="*/ 2188886 w 2208547"/>
              <a:gd name="connsiteY40" fmla="*/ 1040670 h 1983220"/>
              <a:gd name="connsiteX41" fmla="*/ 2182333 w 2208547"/>
              <a:gd name="connsiteY41" fmla="*/ 1046617 h 1983220"/>
              <a:gd name="connsiteX42" fmla="*/ 2175779 w 2208547"/>
              <a:gd name="connsiteY42" fmla="*/ 1055537 h 1983220"/>
              <a:gd name="connsiteX43" fmla="*/ 2165949 w 2208547"/>
              <a:gd name="connsiteY43" fmla="*/ 1058510 h 1983220"/>
              <a:gd name="connsiteX44" fmla="*/ 2159395 w 2208547"/>
              <a:gd name="connsiteY44" fmla="*/ 1061484 h 1983220"/>
              <a:gd name="connsiteX45" fmla="*/ 2149565 w 2208547"/>
              <a:gd name="connsiteY45" fmla="*/ 1061484 h 1983220"/>
              <a:gd name="connsiteX46" fmla="*/ 2139735 w 2208547"/>
              <a:gd name="connsiteY46" fmla="*/ 1061484 h 1983220"/>
              <a:gd name="connsiteX47" fmla="*/ 2133181 w 2208547"/>
              <a:gd name="connsiteY47" fmla="*/ 1058510 h 1983220"/>
              <a:gd name="connsiteX48" fmla="*/ 2113521 w 2208547"/>
              <a:gd name="connsiteY48" fmla="*/ 1049590 h 1983220"/>
              <a:gd name="connsiteX49" fmla="*/ 2093860 w 2208547"/>
              <a:gd name="connsiteY49" fmla="*/ 1040670 h 1983220"/>
              <a:gd name="connsiteX50" fmla="*/ 2067646 w 2208547"/>
              <a:gd name="connsiteY50" fmla="*/ 1025804 h 1983220"/>
              <a:gd name="connsiteX51" fmla="*/ 2044708 w 2208547"/>
              <a:gd name="connsiteY51" fmla="*/ 1010937 h 1983220"/>
              <a:gd name="connsiteX52" fmla="*/ 2021771 w 2208547"/>
              <a:gd name="connsiteY52" fmla="*/ 996070 h 1983220"/>
              <a:gd name="connsiteX53" fmla="*/ 1995557 w 2208547"/>
              <a:gd name="connsiteY53" fmla="*/ 984177 h 1983220"/>
              <a:gd name="connsiteX54" fmla="*/ 1969343 w 2208547"/>
              <a:gd name="connsiteY54" fmla="*/ 975257 h 1983220"/>
              <a:gd name="connsiteX55" fmla="*/ 1956235 w 2208547"/>
              <a:gd name="connsiteY55" fmla="*/ 969310 h 1983220"/>
              <a:gd name="connsiteX56" fmla="*/ 1943128 w 2208547"/>
              <a:gd name="connsiteY56" fmla="*/ 966337 h 1983220"/>
              <a:gd name="connsiteX57" fmla="*/ 1930021 w 2208547"/>
              <a:gd name="connsiteY57" fmla="*/ 966337 h 1983220"/>
              <a:gd name="connsiteX58" fmla="*/ 1916914 w 2208547"/>
              <a:gd name="connsiteY58" fmla="*/ 966337 h 1983220"/>
              <a:gd name="connsiteX59" fmla="*/ 1900530 w 2208547"/>
              <a:gd name="connsiteY59" fmla="*/ 969310 h 1983220"/>
              <a:gd name="connsiteX60" fmla="*/ 1887423 w 2208547"/>
              <a:gd name="connsiteY60" fmla="*/ 972283 h 1983220"/>
              <a:gd name="connsiteX61" fmla="*/ 1871039 w 2208547"/>
              <a:gd name="connsiteY61" fmla="*/ 978230 h 1983220"/>
              <a:gd name="connsiteX62" fmla="*/ 1854655 w 2208547"/>
              <a:gd name="connsiteY62" fmla="*/ 987150 h 1983220"/>
              <a:gd name="connsiteX63" fmla="*/ 1841548 w 2208547"/>
              <a:gd name="connsiteY63" fmla="*/ 993097 h 1983220"/>
              <a:gd name="connsiteX64" fmla="*/ 1831718 w 2208547"/>
              <a:gd name="connsiteY64" fmla="*/ 1002017 h 1983220"/>
              <a:gd name="connsiteX65" fmla="*/ 1818611 w 2208547"/>
              <a:gd name="connsiteY65" fmla="*/ 1013910 h 1983220"/>
              <a:gd name="connsiteX66" fmla="*/ 1808781 w 2208547"/>
              <a:gd name="connsiteY66" fmla="*/ 1022830 h 1983220"/>
              <a:gd name="connsiteX67" fmla="*/ 1789120 w 2208547"/>
              <a:gd name="connsiteY67" fmla="*/ 1046617 h 1983220"/>
              <a:gd name="connsiteX68" fmla="*/ 1772736 w 2208547"/>
              <a:gd name="connsiteY68" fmla="*/ 1073377 h 1983220"/>
              <a:gd name="connsiteX69" fmla="*/ 1766182 w 2208547"/>
              <a:gd name="connsiteY69" fmla="*/ 1088244 h 1983220"/>
              <a:gd name="connsiteX70" fmla="*/ 1759629 w 2208547"/>
              <a:gd name="connsiteY70" fmla="*/ 1103111 h 1983220"/>
              <a:gd name="connsiteX71" fmla="*/ 1749799 w 2208547"/>
              <a:gd name="connsiteY71" fmla="*/ 1135817 h 1983220"/>
              <a:gd name="connsiteX72" fmla="*/ 1746522 w 2208547"/>
              <a:gd name="connsiteY72" fmla="*/ 1165551 h 1983220"/>
              <a:gd name="connsiteX73" fmla="*/ 1743245 w 2208547"/>
              <a:gd name="connsiteY73" fmla="*/ 1180417 h 1983220"/>
              <a:gd name="connsiteX74" fmla="*/ 1743245 w 2208547"/>
              <a:gd name="connsiteY74" fmla="*/ 1198258 h 1983220"/>
              <a:gd name="connsiteX75" fmla="*/ 1743245 w 2208547"/>
              <a:gd name="connsiteY75" fmla="*/ 1230964 h 1983220"/>
              <a:gd name="connsiteX76" fmla="*/ 1746522 w 2208547"/>
              <a:gd name="connsiteY76" fmla="*/ 1260698 h 1983220"/>
              <a:gd name="connsiteX77" fmla="*/ 1756352 w 2208547"/>
              <a:gd name="connsiteY77" fmla="*/ 1293405 h 1983220"/>
              <a:gd name="connsiteX78" fmla="*/ 1766182 w 2208547"/>
              <a:gd name="connsiteY78" fmla="*/ 1326111 h 1983220"/>
              <a:gd name="connsiteX79" fmla="*/ 1772736 w 2208547"/>
              <a:gd name="connsiteY79" fmla="*/ 1338005 h 1983220"/>
              <a:gd name="connsiteX80" fmla="*/ 1782566 w 2208547"/>
              <a:gd name="connsiteY80" fmla="*/ 1352871 h 1983220"/>
              <a:gd name="connsiteX81" fmla="*/ 1789120 w 2208547"/>
              <a:gd name="connsiteY81" fmla="*/ 1364765 h 1983220"/>
              <a:gd name="connsiteX82" fmla="*/ 1802227 w 2208547"/>
              <a:gd name="connsiteY82" fmla="*/ 1376658 h 1983220"/>
              <a:gd name="connsiteX83" fmla="*/ 1815334 w 2208547"/>
              <a:gd name="connsiteY83" fmla="*/ 1388552 h 1983220"/>
              <a:gd name="connsiteX84" fmla="*/ 1825164 w 2208547"/>
              <a:gd name="connsiteY84" fmla="*/ 1400445 h 1983220"/>
              <a:gd name="connsiteX85" fmla="*/ 1838272 w 2208547"/>
              <a:gd name="connsiteY85" fmla="*/ 1412338 h 1983220"/>
              <a:gd name="connsiteX86" fmla="*/ 1851379 w 2208547"/>
              <a:gd name="connsiteY86" fmla="*/ 1421258 h 1983220"/>
              <a:gd name="connsiteX87" fmla="*/ 1867762 w 2208547"/>
              <a:gd name="connsiteY87" fmla="*/ 1427205 h 1983220"/>
              <a:gd name="connsiteX88" fmla="*/ 1880870 w 2208547"/>
              <a:gd name="connsiteY88" fmla="*/ 1433152 h 1983220"/>
              <a:gd name="connsiteX89" fmla="*/ 1893977 w 2208547"/>
              <a:gd name="connsiteY89" fmla="*/ 1436125 h 1983220"/>
              <a:gd name="connsiteX90" fmla="*/ 1910361 w 2208547"/>
              <a:gd name="connsiteY90" fmla="*/ 1439098 h 1983220"/>
              <a:gd name="connsiteX91" fmla="*/ 1923468 w 2208547"/>
              <a:gd name="connsiteY91" fmla="*/ 1439098 h 1983220"/>
              <a:gd name="connsiteX92" fmla="*/ 1936575 w 2208547"/>
              <a:gd name="connsiteY92" fmla="*/ 1439098 h 1983220"/>
              <a:gd name="connsiteX93" fmla="*/ 1962789 w 2208547"/>
              <a:gd name="connsiteY93" fmla="*/ 1430178 h 1983220"/>
              <a:gd name="connsiteX94" fmla="*/ 1975896 w 2208547"/>
              <a:gd name="connsiteY94" fmla="*/ 1427205 h 1983220"/>
              <a:gd name="connsiteX95" fmla="*/ 1989003 w 2208547"/>
              <a:gd name="connsiteY95" fmla="*/ 1418285 h 1983220"/>
              <a:gd name="connsiteX96" fmla="*/ 2015217 w 2208547"/>
              <a:gd name="connsiteY96" fmla="*/ 1406392 h 1983220"/>
              <a:gd name="connsiteX97" fmla="*/ 2064369 w 2208547"/>
              <a:gd name="connsiteY97" fmla="*/ 1373685 h 1983220"/>
              <a:gd name="connsiteX98" fmla="*/ 2090583 w 2208547"/>
              <a:gd name="connsiteY98" fmla="*/ 1358818 h 1983220"/>
              <a:gd name="connsiteX99" fmla="*/ 2110244 w 2208547"/>
              <a:gd name="connsiteY99" fmla="*/ 1346925 h 1983220"/>
              <a:gd name="connsiteX100" fmla="*/ 2120074 w 2208547"/>
              <a:gd name="connsiteY100" fmla="*/ 1343951 h 1983220"/>
              <a:gd name="connsiteX101" fmla="*/ 2129905 w 2208547"/>
              <a:gd name="connsiteY101" fmla="*/ 1338005 h 1983220"/>
              <a:gd name="connsiteX102" fmla="*/ 2139735 w 2208547"/>
              <a:gd name="connsiteY102" fmla="*/ 1338005 h 1983220"/>
              <a:gd name="connsiteX103" fmla="*/ 2149565 w 2208547"/>
              <a:gd name="connsiteY103" fmla="*/ 1335031 h 1983220"/>
              <a:gd name="connsiteX104" fmla="*/ 2159395 w 2208547"/>
              <a:gd name="connsiteY104" fmla="*/ 1338005 h 1983220"/>
              <a:gd name="connsiteX105" fmla="*/ 2165949 w 2208547"/>
              <a:gd name="connsiteY105" fmla="*/ 1338005 h 1983220"/>
              <a:gd name="connsiteX106" fmla="*/ 2175779 w 2208547"/>
              <a:gd name="connsiteY106" fmla="*/ 1343951 h 1983220"/>
              <a:gd name="connsiteX107" fmla="*/ 2182333 w 2208547"/>
              <a:gd name="connsiteY107" fmla="*/ 1349898 h 1983220"/>
              <a:gd name="connsiteX108" fmla="*/ 2188886 w 2208547"/>
              <a:gd name="connsiteY108" fmla="*/ 1358818 h 1983220"/>
              <a:gd name="connsiteX109" fmla="*/ 2198717 w 2208547"/>
              <a:gd name="connsiteY109" fmla="*/ 1370711 h 1983220"/>
              <a:gd name="connsiteX110" fmla="*/ 2205270 w 2208547"/>
              <a:gd name="connsiteY110" fmla="*/ 1382605 h 1983220"/>
              <a:gd name="connsiteX111" fmla="*/ 2208547 w 2208547"/>
              <a:gd name="connsiteY111" fmla="*/ 1400445 h 1983220"/>
              <a:gd name="connsiteX112" fmla="*/ 2208547 w 2208547"/>
              <a:gd name="connsiteY112" fmla="*/ 1983220 h 1983220"/>
              <a:gd name="connsiteX113" fmla="*/ 0 w 2208547"/>
              <a:gd name="connsiteY113" fmla="*/ 1983220 h 1983220"/>
              <a:gd name="connsiteX114" fmla="*/ 0 w 2208547"/>
              <a:gd name="connsiteY114" fmla="*/ 422215 h 1983220"/>
              <a:gd name="connsiteX115" fmla="*/ 884730 w 2208547"/>
              <a:gd name="connsiteY115" fmla="*/ 422215 h 1983220"/>
              <a:gd name="connsiteX116" fmla="*/ 901114 w 2208547"/>
              <a:gd name="connsiteY116" fmla="*/ 416268 h 1983220"/>
              <a:gd name="connsiteX117" fmla="*/ 914221 w 2208547"/>
              <a:gd name="connsiteY117" fmla="*/ 410322 h 1983220"/>
              <a:gd name="connsiteX118" fmla="*/ 927328 w 2208547"/>
              <a:gd name="connsiteY118" fmla="*/ 404375 h 1983220"/>
              <a:gd name="connsiteX119" fmla="*/ 933881 w 2208547"/>
              <a:gd name="connsiteY119" fmla="*/ 398428 h 1983220"/>
              <a:gd name="connsiteX120" fmla="*/ 940435 w 2208547"/>
              <a:gd name="connsiteY120" fmla="*/ 389508 h 1983220"/>
              <a:gd name="connsiteX121" fmla="*/ 946988 w 2208547"/>
              <a:gd name="connsiteY121" fmla="*/ 383561 h 1983220"/>
              <a:gd name="connsiteX122" fmla="*/ 946988 w 2208547"/>
              <a:gd name="connsiteY122" fmla="*/ 374641 h 1983220"/>
              <a:gd name="connsiteX123" fmla="*/ 950265 w 2208547"/>
              <a:gd name="connsiteY123" fmla="*/ 368695 h 1983220"/>
              <a:gd name="connsiteX124" fmla="*/ 946988 w 2208547"/>
              <a:gd name="connsiteY124" fmla="*/ 359775 h 1983220"/>
              <a:gd name="connsiteX125" fmla="*/ 946988 w 2208547"/>
              <a:gd name="connsiteY125" fmla="*/ 350855 h 1983220"/>
              <a:gd name="connsiteX126" fmla="*/ 937158 w 2208547"/>
              <a:gd name="connsiteY126" fmla="*/ 335988 h 1983220"/>
              <a:gd name="connsiteX127" fmla="*/ 924051 w 2208547"/>
              <a:gd name="connsiteY127" fmla="*/ 312201 h 1983220"/>
              <a:gd name="connsiteX128" fmla="*/ 907667 w 2208547"/>
              <a:gd name="connsiteY128" fmla="*/ 294361 h 1983220"/>
              <a:gd name="connsiteX129" fmla="*/ 878176 w 2208547"/>
              <a:gd name="connsiteY129" fmla="*/ 252734 h 1983220"/>
              <a:gd name="connsiteX130" fmla="*/ 861792 w 2208547"/>
              <a:gd name="connsiteY130" fmla="*/ 228948 h 1983220"/>
              <a:gd name="connsiteX131" fmla="*/ 858516 w 2208547"/>
              <a:gd name="connsiteY131" fmla="*/ 217054 h 1983220"/>
              <a:gd name="connsiteX132" fmla="*/ 851962 w 2208547"/>
              <a:gd name="connsiteY132" fmla="*/ 205161 h 1983220"/>
              <a:gd name="connsiteX133" fmla="*/ 848685 w 2208547"/>
              <a:gd name="connsiteY133" fmla="*/ 193267 h 1983220"/>
              <a:gd name="connsiteX134" fmla="*/ 845408 w 2208547"/>
              <a:gd name="connsiteY134" fmla="*/ 181374 h 1983220"/>
              <a:gd name="connsiteX135" fmla="*/ 845408 w 2208547"/>
              <a:gd name="connsiteY135" fmla="*/ 169481 h 1983220"/>
              <a:gd name="connsiteX136" fmla="*/ 845408 w 2208547"/>
              <a:gd name="connsiteY136" fmla="*/ 154614 h 1983220"/>
              <a:gd name="connsiteX137" fmla="*/ 848685 w 2208547"/>
              <a:gd name="connsiteY137" fmla="*/ 142721 h 1983220"/>
              <a:gd name="connsiteX138" fmla="*/ 851962 w 2208547"/>
              <a:gd name="connsiteY138" fmla="*/ 127854 h 1983220"/>
              <a:gd name="connsiteX139" fmla="*/ 858516 w 2208547"/>
              <a:gd name="connsiteY139" fmla="*/ 112987 h 1983220"/>
              <a:gd name="connsiteX140" fmla="*/ 865069 w 2208547"/>
              <a:gd name="connsiteY140" fmla="*/ 98120 h 1983220"/>
              <a:gd name="connsiteX141" fmla="*/ 874899 w 2208547"/>
              <a:gd name="connsiteY141" fmla="*/ 86227 h 1983220"/>
              <a:gd name="connsiteX142" fmla="*/ 884730 w 2208547"/>
              <a:gd name="connsiteY142" fmla="*/ 77307 h 1983220"/>
              <a:gd name="connsiteX143" fmla="*/ 894560 w 2208547"/>
              <a:gd name="connsiteY143" fmla="*/ 65414 h 1983220"/>
              <a:gd name="connsiteX144" fmla="*/ 907667 w 2208547"/>
              <a:gd name="connsiteY144" fmla="*/ 56494 h 1983220"/>
              <a:gd name="connsiteX145" fmla="*/ 933881 w 2208547"/>
              <a:gd name="connsiteY145" fmla="*/ 41627 h 1983220"/>
              <a:gd name="connsiteX146" fmla="*/ 963372 w 2208547"/>
              <a:gd name="connsiteY146" fmla="*/ 26760 h 1983220"/>
              <a:gd name="connsiteX147" fmla="*/ 979756 w 2208547"/>
              <a:gd name="connsiteY147" fmla="*/ 20814 h 1983220"/>
              <a:gd name="connsiteX148" fmla="*/ 996140 w 2208547"/>
              <a:gd name="connsiteY148" fmla="*/ 14867 h 1983220"/>
              <a:gd name="connsiteX149" fmla="*/ 1028908 w 2208547"/>
              <a:gd name="connsiteY149" fmla="*/ 5947 h 1983220"/>
              <a:gd name="connsiteX150" fmla="*/ 1064952 w 2208547"/>
              <a:gd name="connsiteY150" fmla="*/ 2973 h 198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2208547" h="1983220">
                <a:moveTo>
                  <a:pt x="1097720" y="0"/>
                </a:moveTo>
                <a:lnTo>
                  <a:pt x="1133765" y="0"/>
                </a:lnTo>
                <a:lnTo>
                  <a:pt x="1169809" y="2973"/>
                </a:lnTo>
                <a:lnTo>
                  <a:pt x="1202577" y="11893"/>
                </a:lnTo>
                <a:lnTo>
                  <a:pt x="1235345" y="20814"/>
                </a:lnTo>
                <a:lnTo>
                  <a:pt x="1255005" y="26760"/>
                </a:lnTo>
                <a:lnTo>
                  <a:pt x="1271389" y="35680"/>
                </a:lnTo>
                <a:lnTo>
                  <a:pt x="1284496" y="41627"/>
                </a:lnTo>
                <a:lnTo>
                  <a:pt x="1297603" y="50547"/>
                </a:lnTo>
                <a:lnTo>
                  <a:pt x="1310711" y="62440"/>
                </a:lnTo>
                <a:lnTo>
                  <a:pt x="1323818" y="71360"/>
                </a:lnTo>
                <a:lnTo>
                  <a:pt x="1333648" y="83254"/>
                </a:lnTo>
                <a:lnTo>
                  <a:pt x="1343478" y="95147"/>
                </a:lnTo>
                <a:lnTo>
                  <a:pt x="1353309" y="110014"/>
                </a:lnTo>
                <a:lnTo>
                  <a:pt x="1359862" y="121907"/>
                </a:lnTo>
                <a:lnTo>
                  <a:pt x="1363139" y="136774"/>
                </a:lnTo>
                <a:lnTo>
                  <a:pt x="1366416" y="151641"/>
                </a:lnTo>
                <a:lnTo>
                  <a:pt x="1366416" y="163534"/>
                </a:lnTo>
                <a:lnTo>
                  <a:pt x="1363139" y="175427"/>
                </a:lnTo>
                <a:lnTo>
                  <a:pt x="1356585" y="199214"/>
                </a:lnTo>
                <a:lnTo>
                  <a:pt x="1343478" y="223001"/>
                </a:lnTo>
                <a:lnTo>
                  <a:pt x="1330371" y="246788"/>
                </a:lnTo>
                <a:lnTo>
                  <a:pt x="1294327" y="291388"/>
                </a:lnTo>
                <a:lnTo>
                  <a:pt x="1277943" y="309228"/>
                </a:lnTo>
                <a:lnTo>
                  <a:pt x="1264836" y="333015"/>
                </a:lnTo>
                <a:lnTo>
                  <a:pt x="1255005" y="350855"/>
                </a:lnTo>
                <a:lnTo>
                  <a:pt x="1251729" y="359775"/>
                </a:lnTo>
                <a:lnTo>
                  <a:pt x="1251729" y="368695"/>
                </a:lnTo>
                <a:lnTo>
                  <a:pt x="1251729" y="374641"/>
                </a:lnTo>
                <a:lnTo>
                  <a:pt x="1255005" y="383561"/>
                </a:lnTo>
                <a:lnTo>
                  <a:pt x="1258282" y="392481"/>
                </a:lnTo>
                <a:lnTo>
                  <a:pt x="1264836" y="398428"/>
                </a:lnTo>
                <a:lnTo>
                  <a:pt x="1274666" y="404375"/>
                </a:lnTo>
                <a:lnTo>
                  <a:pt x="1287773" y="410322"/>
                </a:lnTo>
                <a:lnTo>
                  <a:pt x="1300880" y="416268"/>
                </a:lnTo>
                <a:lnTo>
                  <a:pt x="1320541" y="422215"/>
                </a:lnTo>
                <a:lnTo>
                  <a:pt x="2208547" y="422215"/>
                </a:lnTo>
                <a:lnTo>
                  <a:pt x="2208547" y="999044"/>
                </a:lnTo>
                <a:lnTo>
                  <a:pt x="2201994" y="1016884"/>
                </a:lnTo>
                <a:lnTo>
                  <a:pt x="2195440" y="1028777"/>
                </a:lnTo>
                <a:lnTo>
                  <a:pt x="2188886" y="1040670"/>
                </a:lnTo>
                <a:lnTo>
                  <a:pt x="2182333" y="1046617"/>
                </a:lnTo>
                <a:lnTo>
                  <a:pt x="2175779" y="1055537"/>
                </a:lnTo>
                <a:lnTo>
                  <a:pt x="2165949" y="1058510"/>
                </a:lnTo>
                <a:lnTo>
                  <a:pt x="2159395" y="1061484"/>
                </a:lnTo>
                <a:lnTo>
                  <a:pt x="2149565" y="1061484"/>
                </a:lnTo>
                <a:lnTo>
                  <a:pt x="2139735" y="1061484"/>
                </a:lnTo>
                <a:lnTo>
                  <a:pt x="2133181" y="1058510"/>
                </a:lnTo>
                <a:lnTo>
                  <a:pt x="2113521" y="1049590"/>
                </a:lnTo>
                <a:lnTo>
                  <a:pt x="2093860" y="1040670"/>
                </a:lnTo>
                <a:lnTo>
                  <a:pt x="2067646" y="1025804"/>
                </a:lnTo>
                <a:lnTo>
                  <a:pt x="2044708" y="1010937"/>
                </a:lnTo>
                <a:lnTo>
                  <a:pt x="2021771" y="996070"/>
                </a:lnTo>
                <a:lnTo>
                  <a:pt x="1995557" y="984177"/>
                </a:lnTo>
                <a:lnTo>
                  <a:pt x="1969343" y="975257"/>
                </a:lnTo>
                <a:lnTo>
                  <a:pt x="1956235" y="969310"/>
                </a:lnTo>
                <a:lnTo>
                  <a:pt x="1943128" y="966337"/>
                </a:lnTo>
                <a:lnTo>
                  <a:pt x="1930021" y="966337"/>
                </a:lnTo>
                <a:lnTo>
                  <a:pt x="1916914" y="966337"/>
                </a:lnTo>
                <a:lnTo>
                  <a:pt x="1900530" y="969310"/>
                </a:lnTo>
                <a:lnTo>
                  <a:pt x="1887423" y="972283"/>
                </a:lnTo>
                <a:lnTo>
                  <a:pt x="1871039" y="978230"/>
                </a:lnTo>
                <a:lnTo>
                  <a:pt x="1854655" y="987150"/>
                </a:lnTo>
                <a:lnTo>
                  <a:pt x="1841548" y="993097"/>
                </a:lnTo>
                <a:lnTo>
                  <a:pt x="1831718" y="1002017"/>
                </a:lnTo>
                <a:lnTo>
                  <a:pt x="1818611" y="1013910"/>
                </a:lnTo>
                <a:lnTo>
                  <a:pt x="1808781" y="1022830"/>
                </a:lnTo>
                <a:lnTo>
                  <a:pt x="1789120" y="1046617"/>
                </a:lnTo>
                <a:lnTo>
                  <a:pt x="1772736" y="1073377"/>
                </a:lnTo>
                <a:lnTo>
                  <a:pt x="1766182" y="1088244"/>
                </a:lnTo>
                <a:lnTo>
                  <a:pt x="1759629" y="1103111"/>
                </a:lnTo>
                <a:lnTo>
                  <a:pt x="1749799" y="1135817"/>
                </a:lnTo>
                <a:lnTo>
                  <a:pt x="1746522" y="1165551"/>
                </a:lnTo>
                <a:lnTo>
                  <a:pt x="1743245" y="1180417"/>
                </a:lnTo>
                <a:lnTo>
                  <a:pt x="1743245" y="1198258"/>
                </a:lnTo>
                <a:lnTo>
                  <a:pt x="1743245" y="1230964"/>
                </a:lnTo>
                <a:lnTo>
                  <a:pt x="1746522" y="1260698"/>
                </a:lnTo>
                <a:lnTo>
                  <a:pt x="1756352" y="1293405"/>
                </a:lnTo>
                <a:lnTo>
                  <a:pt x="1766182" y="1326111"/>
                </a:lnTo>
                <a:lnTo>
                  <a:pt x="1772736" y="1338005"/>
                </a:lnTo>
                <a:lnTo>
                  <a:pt x="1782566" y="1352871"/>
                </a:lnTo>
                <a:lnTo>
                  <a:pt x="1789120" y="1364765"/>
                </a:lnTo>
                <a:lnTo>
                  <a:pt x="1802227" y="1376658"/>
                </a:lnTo>
                <a:lnTo>
                  <a:pt x="1815334" y="1388552"/>
                </a:lnTo>
                <a:lnTo>
                  <a:pt x="1825164" y="1400445"/>
                </a:lnTo>
                <a:lnTo>
                  <a:pt x="1838272" y="1412338"/>
                </a:lnTo>
                <a:lnTo>
                  <a:pt x="1851379" y="1421258"/>
                </a:lnTo>
                <a:lnTo>
                  <a:pt x="1867762" y="1427205"/>
                </a:lnTo>
                <a:lnTo>
                  <a:pt x="1880870" y="1433152"/>
                </a:lnTo>
                <a:lnTo>
                  <a:pt x="1893977" y="1436125"/>
                </a:lnTo>
                <a:lnTo>
                  <a:pt x="1910361" y="1439098"/>
                </a:lnTo>
                <a:lnTo>
                  <a:pt x="1923468" y="1439098"/>
                </a:lnTo>
                <a:lnTo>
                  <a:pt x="1936575" y="1439098"/>
                </a:lnTo>
                <a:lnTo>
                  <a:pt x="1962789" y="1430178"/>
                </a:lnTo>
                <a:lnTo>
                  <a:pt x="1975896" y="1427205"/>
                </a:lnTo>
                <a:lnTo>
                  <a:pt x="1989003" y="1418285"/>
                </a:lnTo>
                <a:lnTo>
                  <a:pt x="2015217" y="1406392"/>
                </a:lnTo>
                <a:lnTo>
                  <a:pt x="2064369" y="1373685"/>
                </a:lnTo>
                <a:lnTo>
                  <a:pt x="2090583" y="1358818"/>
                </a:lnTo>
                <a:lnTo>
                  <a:pt x="2110244" y="1346925"/>
                </a:lnTo>
                <a:lnTo>
                  <a:pt x="2120074" y="1343951"/>
                </a:lnTo>
                <a:lnTo>
                  <a:pt x="2129905" y="1338005"/>
                </a:lnTo>
                <a:lnTo>
                  <a:pt x="2139735" y="1338005"/>
                </a:lnTo>
                <a:lnTo>
                  <a:pt x="2149565" y="1335031"/>
                </a:lnTo>
                <a:lnTo>
                  <a:pt x="2159395" y="1338005"/>
                </a:lnTo>
                <a:lnTo>
                  <a:pt x="2165949" y="1338005"/>
                </a:lnTo>
                <a:lnTo>
                  <a:pt x="2175779" y="1343951"/>
                </a:lnTo>
                <a:lnTo>
                  <a:pt x="2182333" y="1349898"/>
                </a:lnTo>
                <a:lnTo>
                  <a:pt x="2188886" y="1358818"/>
                </a:lnTo>
                <a:lnTo>
                  <a:pt x="2198717" y="1370711"/>
                </a:lnTo>
                <a:lnTo>
                  <a:pt x="2205270" y="1382605"/>
                </a:lnTo>
                <a:lnTo>
                  <a:pt x="2208547" y="1400445"/>
                </a:lnTo>
                <a:lnTo>
                  <a:pt x="2208547" y="1983220"/>
                </a:lnTo>
                <a:lnTo>
                  <a:pt x="0" y="1983220"/>
                </a:lnTo>
                <a:lnTo>
                  <a:pt x="0" y="422215"/>
                </a:lnTo>
                <a:lnTo>
                  <a:pt x="884730" y="422215"/>
                </a:lnTo>
                <a:lnTo>
                  <a:pt x="901114" y="416268"/>
                </a:lnTo>
                <a:lnTo>
                  <a:pt x="914221" y="410322"/>
                </a:lnTo>
                <a:lnTo>
                  <a:pt x="927328" y="404375"/>
                </a:lnTo>
                <a:lnTo>
                  <a:pt x="933881" y="398428"/>
                </a:lnTo>
                <a:lnTo>
                  <a:pt x="940435" y="389508"/>
                </a:lnTo>
                <a:lnTo>
                  <a:pt x="946988" y="383561"/>
                </a:lnTo>
                <a:lnTo>
                  <a:pt x="946988" y="374641"/>
                </a:lnTo>
                <a:lnTo>
                  <a:pt x="950265" y="368695"/>
                </a:lnTo>
                <a:lnTo>
                  <a:pt x="946988" y="359775"/>
                </a:lnTo>
                <a:lnTo>
                  <a:pt x="946988" y="350855"/>
                </a:lnTo>
                <a:lnTo>
                  <a:pt x="937158" y="335988"/>
                </a:lnTo>
                <a:lnTo>
                  <a:pt x="924051" y="312201"/>
                </a:lnTo>
                <a:lnTo>
                  <a:pt x="907667" y="294361"/>
                </a:lnTo>
                <a:lnTo>
                  <a:pt x="878176" y="252734"/>
                </a:lnTo>
                <a:lnTo>
                  <a:pt x="861792" y="228948"/>
                </a:lnTo>
                <a:lnTo>
                  <a:pt x="858516" y="217054"/>
                </a:lnTo>
                <a:lnTo>
                  <a:pt x="851962" y="205161"/>
                </a:lnTo>
                <a:lnTo>
                  <a:pt x="848685" y="193267"/>
                </a:lnTo>
                <a:lnTo>
                  <a:pt x="845408" y="181374"/>
                </a:lnTo>
                <a:lnTo>
                  <a:pt x="845408" y="169481"/>
                </a:lnTo>
                <a:lnTo>
                  <a:pt x="845408" y="154614"/>
                </a:lnTo>
                <a:lnTo>
                  <a:pt x="848685" y="142721"/>
                </a:lnTo>
                <a:lnTo>
                  <a:pt x="851962" y="127854"/>
                </a:lnTo>
                <a:lnTo>
                  <a:pt x="858516" y="112987"/>
                </a:lnTo>
                <a:lnTo>
                  <a:pt x="865069" y="98120"/>
                </a:lnTo>
                <a:lnTo>
                  <a:pt x="874899" y="86227"/>
                </a:lnTo>
                <a:lnTo>
                  <a:pt x="884730" y="77307"/>
                </a:lnTo>
                <a:lnTo>
                  <a:pt x="894560" y="65414"/>
                </a:lnTo>
                <a:lnTo>
                  <a:pt x="907667" y="56494"/>
                </a:lnTo>
                <a:lnTo>
                  <a:pt x="933881" y="41627"/>
                </a:lnTo>
                <a:lnTo>
                  <a:pt x="963372" y="26760"/>
                </a:lnTo>
                <a:lnTo>
                  <a:pt x="979756" y="20814"/>
                </a:lnTo>
                <a:lnTo>
                  <a:pt x="996140" y="14867"/>
                </a:lnTo>
                <a:lnTo>
                  <a:pt x="1028908" y="5947"/>
                </a:lnTo>
                <a:lnTo>
                  <a:pt x="1064952" y="2973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4" b="50000"/>
          <a:stretch>
            <a:fillRect/>
          </a:stretch>
        </p:blipFill>
        <p:spPr>
          <a:xfrm>
            <a:off x="3438803" y="4680473"/>
            <a:ext cx="2208546" cy="1562099"/>
          </a:xfrm>
          <a:custGeom>
            <a:avLst/>
            <a:gdLst>
              <a:gd name="connsiteX0" fmla="*/ 0 w 2208546"/>
              <a:gd name="connsiteY0" fmla="*/ 0 h 1562099"/>
              <a:gd name="connsiteX1" fmla="*/ 2208546 w 2208546"/>
              <a:gd name="connsiteY1" fmla="*/ 0 h 1562099"/>
              <a:gd name="connsiteX2" fmla="*/ 2208546 w 2208546"/>
              <a:gd name="connsiteY2" fmla="*/ 583184 h 1562099"/>
              <a:gd name="connsiteX3" fmla="*/ 2201993 w 2208546"/>
              <a:gd name="connsiteY3" fmla="*/ 598061 h 1562099"/>
              <a:gd name="connsiteX4" fmla="*/ 2195439 w 2208546"/>
              <a:gd name="connsiteY4" fmla="*/ 609963 h 1562099"/>
              <a:gd name="connsiteX5" fmla="*/ 2188885 w 2208546"/>
              <a:gd name="connsiteY5" fmla="*/ 618889 h 1562099"/>
              <a:gd name="connsiteX6" fmla="*/ 2182332 w 2208546"/>
              <a:gd name="connsiteY6" fmla="*/ 627815 h 1562099"/>
              <a:gd name="connsiteX7" fmla="*/ 2175778 w 2208546"/>
              <a:gd name="connsiteY7" fmla="*/ 633766 h 1562099"/>
              <a:gd name="connsiteX8" fmla="*/ 2165948 w 2208546"/>
              <a:gd name="connsiteY8" fmla="*/ 636741 h 1562099"/>
              <a:gd name="connsiteX9" fmla="*/ 2159394 w 2208546"/>
              <a:gd name="connsiteY9" fmla="*/ 639717 h 1562099"/>
              <a:gd name="connsiteX10" fmla="*/ 2149564 w 2208546"/>
              <a:gd name="connsiteY10" fmla="*/ 639717 h 1562099"/>
              <a:gd name="connsiteX11" fmla="*/ 2139734 w 2208546"/>
              <a:gd name="connsiteY11" fmla="*/ 639717 h 1562099"/>
              <a:gd name="connsiteX12" fmla="*/ 2133180 w 2208546"/>
              <a:gd name="connsiteY12" fmla="*/ 636741 h 1562099"/>
              <a:gd name="connsiteX13" fmla="*/ 2113520 w 2208546"/>
              <a:gd name="connsiteY13" fmla="*/ 627815 h 1562099"/>
              <a:gd name="connsiteX14" fmla="*/ 2093859 w 2208546"/>
              <a:gd name="connsiteY14" fmla="*/ 615913 h 1562099"/>
              <a:gd name="connsiteX15" fmla="*/ 2067645 w 2208546"/>
              <a:gd name="connsiteY15" fmla="*/ 604012 h 1562099"/>
              <a:gd name="connsiteX16" fmla="*/ 2021770 w 2208546"/>
              <a:gd name="connsiteY16" fmla="*/ 574258 h 1562099"/>
              <a:gd name="connsiteX17" fmla="*/ 1995556 w 2208546"/>
              <a:gd name="connsiteY17" fmla="*/ 562356 h 1562099"/>
              <a:gd name="connsiteX18" fmla="*/ 1985725 w 2208546"/>
              <a:gd name="connsiteY18" fmla="*/ 556405 h 1562099"/>
              <a:gd name="connsiteX19" fmla="*/ 1972618 w 2208546"/>
              <a:gd name="connsiteY19" fmla="*/ 550454 h 1562099"/>
              <a:gd name="connsiteX20" fmla="*/ 1959511 w 2208546"/>
              <a:gd name="connsiteY20" fmla="*/ 547479 h 1562099"/>
              <a:gd name="connsiteX21" fmla="*/ 1943127 w 2208546"/>
              <a:gd name="connsiteY21" fmla="*/ 544503 h 1562099"/>
              <a:gd name="connsiteX22" fmla="*/ 1930020 w 2208546"/>
              <a:gd name="connsiteY22" fmla="*/ 544503 h 1562099"/>
              <a:gd name="connsiteX23" fmla="*/ 1916913 w 2208546"/>
              <a:gd name="connsiteY23" fmla="*/ 544503 h 1562099"/>
              <a:gd name="connsiteX24" fmla="*/ 1900529 w 2208546"/>
              <a:gd name="connsiteY24" fmla="*/ 547479 h 1562099"/>
              <a:gd name="connsiteX25" fmla="*/ 1887422 w 2208546"/>
              <a:gd name="connsiteY25" fmla="*/ 550454 h 1562099"/>
              <a:gd name="connsiteX26" fmla="*/ 1871038 w 2208546"/>
              <a:gd name="connsiteY26" fmla="*/ 556405 h 1562099"/>
              <a:gd name="connsiteX27" fmla="*/ 1857931 w 2208546"/>
              <a:gd name="connsiteY27" fmla="*/ 565331 h 1562099"/>
              <a:gd name="connsiteX28" fmla="*/ 1844824 w 2208546"/>
              <a:gd name="connsiteY28" fmla="*/ 571282 h 1562099"/>
              <a:gd name="connsiteX29" fmla="*/ 1831717 w 2208546"/>
              <a:gd name="connsiteY29" fmla="*/ 580208 h 1562099"/>
              <a:gd name="connsiteX30" fmla="*/ 1821887 w 2208546"/>
              <a:gd name="connsiteY30" fmla="*/ 592110 h 1562099"/>
              <a:gd name="connsiteX31" fmla="*/ 1812056 w 2208546"/>
              <a:gd name="connsiteY31" fmla="*/ 601036 h 1562099"/>
              <a:gd name="connsiteX32" fmla="*/ 1789119 w 2208546"/>
              <a:gd name="connsiteY32" fmla="*/ 624840 h 1562099"/>
              <a:gd name="connsiteX33" fmla="*/ 1772735 w 2208546"/>
              <a:gd name="connsiteY33" fmla="*/ 651619 h 1562099"/>
              <a:gd name="connsiteX34" fmla="*/ 1766181 w 2208546"/>
              <a:gd name="connsiteY34" fmla="*/ 666496 h 1562099"/>
              <a:gd name="connsiteX35" fmla="*/ 1762905 w 2208546"/>
              <a:gd name="connsiteY35" fmla="*/ 681373 h 1562099"/>
              <a:gd name="connsiteX36" fmla="*/ 1753074 w 2208546"/>
              <a:gd name="connsiteY36" fmla="*/ 714102 h 1562099"/>
              <a:gd name="connsiteX37" fmla="*/ 1746521 w 2208546"/>
              <a:gd name="connsiteY37" fmla="*/ 743857 h 1562099"/>
              <a:gd name="connsiteX38" fmla="*/ 1743244 w 2208546"/>
              <a:gd name="connsiteY38" fmla="*/ 758734 h 1562099"/>
              <a:gd name="connsiteX39" fmla="*/ 1743244 w 2208546"/>
              <a:gd name="connsiteY39" fmla="*/ 776586 h 1562099"/>
              <a:gd name="connsiteX40" fmla="*/ 1743244 w 2208546"/>
              <a:gd name="connsiteY40" fmla="*/ 809316 h 1562099"/>
              <a:gd name="connsiteX41" fmla="*/ 1749798 w 2208546"/>
              <a:gd name="connsiteY41" fmla="*/ 839070 h 1562099"/>
              <a:gd name="connsiteX42" fmla="*/ 1756351 w 2208546"/>
              <a:gd name="connsiteY42" fmla="*/ 871800 h 1562099"/>
              <a:gd name="connsiteX43" fmla="*/ 1769458 w 2208546"/>
              <a:gd name="connsiteY43" fmla="*/ 904530 h 1562099"/>
              <a:gd name="connsiteX44" fmla="*/ 1776012 w 2208546"/>
              <a:gd name="connsiteY44" fmla="*/ 916432 h 1562099"/>
              <a:gd name="connsiteX45" fmla="*/ 1782565 w 2208546"/>
              <a:gd name="connsiteY45" fmla="*/ 931309 h 1562099"/>
              <a:gd name="connsiteX46" fmla="*/ 1792396 w 2208546"/>
              <a:gd name="connsiteY46" fmla="*/ 943210 h 1562099"/>
              <a:gd name="connsiteX47" fmla="*/ 1805503 w 2208546"/>
              <a:gd name="connsiteY47" fmla="*/ 955112 h 1562099"/>
              <a:gd name="connsiteX48" fmla="*/ 1815333 w 2208546"/>
              <a:gd name="connsiteY48" fmla="*/ 967014 h 1562099"/>
              <a:gd name="connsiteX49" fmla="*/ 1828440 w 2208546"/>
              <a:gd name="connsiteY49" fmla="*/ 978915 h 1562099"/>
              <a:gd name="connsiteX50" fmla="*/ 1841547 w 2208546"/>
              <a:gd name="connsiteY50" fmla="*/ 987842 h 1562099"/>
              <a:gd name="connsiteX51" fmla="*/ 1854654 w 2208546"/>
              <a:gd name="connsiteY51" fmla="*/ 999744 h 1562099"/>
              <a:gd name="connsiteX52" fmla="*/ 1867761 w 2208546"/>
              <a:gd name="connsiteY52" fmla="*/ 1005694 h 1562099"/>
              <a:gd name="connsiteX53" fmla="*/ 1880869 w 2208546"/>
              <a:gd name="connsiteY53" fmla="*/ 1011645 h 1562099"/>
              <a:gd name="connsiteX54" fmla="*/ 1897252 w 2208546"/>
              <a:gd name="connsiteY54" fmla="*/ 1014621 h 1562099"/>
              <a:gd name="connsiteX55" fmla="*/ 1910360 w 2208546"/>
              <a:gd name="connsiteY55" fmla="*/ 1017596 h 1562099"/>
              <a:gd name="connsiteX56" fmla="*/ 1923467 w 2208546"/>
              <a:gd name="connsiteY56" fmla="*/ 1017596 h 1562099"/>
              <a:gd name="connsiteX57" fmla="*/ 1936574 w 2208546"/>
              <a:gd name="connsiteY57" fmla="*/ 1017596 h 1562099"/>
              <a:gd name="connsiteX58" fmla="*/ 1966065 w 2208546"/>
              <a:gd name="connsiteY58" fmla="*/ 1008670 h 1562099"/>
              <a:gd name="connsiteX59" fmla="*/ 1989002 w 2208546"/>
              <a:gd name="connsiteY59" fmla="*/ 999744 h 1562099"/>
              <a:gd name="connsiteX60" fmla="*/ 2015216 w 2208546"/>
              <a:gd name="connsiteY60" fmla="*/ 984866 h 1562099"/>
              <a:gd name="connsiteX61" fmla="*/ 2041431 w 2208546"/>
              <a:gd name="connsiteY61" fmla="*/ 969989 h 1562099"/>
              <a:gd name="connsiteX62" fmla="*/ 2064368 w 2208546"/>
              <a:gd name="connsiteY62" fmla="*/ 952137 h 1562099"/>
              <a:gd name="connsiteX63" fmla="*/ 2090582 w 2208546"/>
              <a:gd name="connsiteY63" fmla="*/ 940235 h 1562099"/>
              <a:gd name="connsiteX64" fmla="*/ 2110243 w 2208546"/>
              <a:gd name="connsiteY64" fmla="*/ 925358 h 1562099"/>
              <a:gd name="connsiteX65" fmla="*/ 2129904 w 2208546"/>
              <a:gd name="connsiteY65" fmla="*/ 919407 h 1562099"/>
              <a:gd name="connsiteX66" fmla="*/ 2139734 w 2208546"/>
              <a:gd name="connsiteY66" fmla="*/ 916432 h 1562099"/>
              <a:gd name="connsiteX67" fmla="*/ 2149564 w 2208546"/>
              <a:gd name="connsiteY67" fmla="*/ 913456 h 1562099"/>
              <a:gd name="connsiteX68" fmla="*/ 2165948 w 2208546"/>
              <a:gd name="connsiteY68" fmla="*/ 916432 h 1562099"/>
              <a:gd name="connsiteX69" fmla="*/ 2175778 w 2208546"/>
              <a:gd name="connsiteY69" fmla="*/ 919407 h 1562099"/>
              <a:gd name="connsiteX70" fmla="*/ 2182332 w 2208546"/>
              <a:gd name="connsiteY70" fmla="*/ 928333 h 1562099"/>
              <a:gd name="connsiteX71" fmla="*/ 2188885 w 2208546"/>
              <a:gd name="connsiteY71" fmla="*/ 934284 h 1562099"/>
              <a:gd name="connsiteX72" fmla="*/ 2195439 w 2208546"/>
              <a:gd name="connsiteY72" fmla="*/ 946186 h 1562099"/>
              <a:gd name="connsiteX73" fmla="*/ 2201993 w 2208546"/>
              <a:gd name="connsiteY73" fmla="*/ 958087 h 1562099"/>
              <a:gd name="connsiteX74" fmla="*/ 2208546 w 2208546"/>
              <a:gd name="connsiteY74" fmla="*/ 975940 h 1562099"/>
              <a:gd name="connsiteX75" fmla="*/ 2208546 w 2208546"/>
              <a:gd name="connsiteY75" fmla="*/ 1562099 h 1562099"/>
              <a:gd name="connsiteX76" fmla="*/ 1320540 w 2208546"/>
              <a:gd name="connsiteY76" fmla="*/ 1562099 h 1562099"/>
              <a:gd name="connsiteX77" fmla="*/ 1287772 w 2208546"/>
              <a:gd name="connsiteY77" fmla="*/ 1550197 h 1562099"/>
              <a:gd name="connsiteX78" fmla="*/ 1277942 w 2208546"/>
              <a:gd name="connsiteY78" fmla="*/ 1544247 h 1562099"/>
              <a:gd name="connsiteX79" fmla="*/ 1268111 w 2208546"/>
              <a:gd name="connsiteY79" fmla="*/ 1538296 h 1562099"/>
              <a:gd name="connsiteX80" fmla="*/ 1258281 w 2208546"/>
              <a:gd name="connsiteY80" fmla="*/ 1532345 h 1562099"/>
              <a:gd name="connsiteX81" fmla="*/ 1255004 w 2208546"/>
              <a:gd name="connsiteY81" fmla="*/ 1523419 h 1562099"/>
              <a:gd name="connsiteX82" fmla="*/ 1251728 w 2208546"/>
              <a:gd name="connsiteY82" fmla="*/ 1514492 h 1562099"/>
              <a:gd name="connsiteX83" fmla="*/ 1251728 w 2208546"/>
              <a:gd name="connsiteY83" fmla="*/ 1508542 h 1562099"/>
              <a:gd name="connsiteX84" fmla="*/ 1251728 w 2208546"/>
              <a:gd name="connsiteY84" fmla="*/ 1499615 h 1562099"/>
              <a:gd name="connsiteX85" fmla="*/ 1255004 w 2208546"/>
              <a:gd name="connsiteY85" fmla="*/ 1490689 h 1562099"/>
              <a:gd name="connsiteX86" fmla="*/ 1264835 w 2208546"/>
              <a:gd name="connsiteY86" fmla="*/ 1472836 h 1562099"/>
              <a:gd name="connsiteX87" fmla="*/ 1277942 w 2208546"/>
              <a:gd name="connsiteY87" fmla="*/ 1449033 h 1562099"/>
              <a:gd name="connsiteX88" fmla="*/ 1294326 w 2208546"/>
              <a:gd name="connsiteY88" fmla="*/ 1431180 h 1562099"/>
              <a:gd name="connsiteX89" fmla="*/ 1310710 w 2208546"/>
              <a:gd name="connsiteY89" fmla="*/ 1407377 h 1562099"/>
              <a:gd name="connsiteX90" fmla="*/ 1327093 w 2208546"/>
              <a:gd name="connsiteY90" fmla="*/ 1386549 h 1562099"/>
              <a:gd name="connsiteX91" fmla="*/ 1343477 w 2208546"/>
              <a:gd name="connsiteY91" fmla="*/ 1362746 h 1562099"/>
              <a:gd name="connsiteX92" fmla="*/ 1356584 w 2208546"/>
              <a:gd name="connsiteY92" fmla="*/ 1338942 h 1562099"/>
              <a:gd name="connsiteX93" fmla="*/ 1363138 w 2208546"/>
              <a:gd name="connsiteY93" fmla="*/ 1315139 h 1562099"/>
              <a:gd name="connsiteX94" fmla="*/ 1366415 w 2208546"/>
              <a:gd name="connsiteY94" fmla="*/ 1303237 h 1562099"/>
              <a:gd name="connsiteX95" fmla="*/ 1366415 w 2208546"/>
              <a:gd name="connsiteY95" fmla="*/ 1288360 h 1562099"/>
              <a:gd name="connsiteX96" fmla="*/ 1363138 w 2208546"/>
              <a:gd name="connsiteY96" fmla="*/ 1276458 h 1562099"/>
              <a:gd name="connsiteX97" fmla="*/ 1359861 w 2208546"/>
              <a:gd name="connsiteY97" fmla="*/ 1261581 h 1562099"/>
              <a:gd name="connsiteX98" fmla="*/ 1353308 w 2208546"/>
              <a:gd name="connsiteY98" fmla="*/ 1246704 h 1562099"/>
              <a:gd name="connsiteX99" fmla="*/ 1343477 w 2208546"/>
              <a:gd name="connsiteY99" fmla="*/ 1234802 h 1562099"/>
              <a:gd name="connsiteX100" fmla="*/ 1323817 w 2208546"/>
              <a:gd name="connsiteY100" fmla="*/ 1210999 h 1562099"/>
              <a:gd name="connsiteX101" fmla="*/ 1310710 w 2208546"/>
              <a:gd name="connsiteY101" fmla="*/ 1202073 h 1562099"/>
              <a:gd name="connsiteX102" fmla="*/ 1297602 w 2208546"/>
              <a:gd name="connsiteY102" fmla="*/ 1190171 h 1562099"/>
              <a:gd name="connsiteX103" fmla="*/ 1271388 w 2208546"/>
              <a:gd name="connsiteY103" fmla="*/ 1175294 h 1562099"/>
              <a:gd name="connsiteX104" fmla="*/ 1255004 w 2208546"/>
              <a:gd name="connsiteY104" fmla="*/ 1166367 h 1562099"/>
              <a:gd name="connsiteX105" fmla="*/ 1235344 w 2208546"/>
              <a:gd name="connsiteY105" fmla="*/ 1160417 h 1562099"/>
              <a:gd name="connsiteX106" fmla="*/ 1202576 w 2208546"/>
              <a:gd name="connsiteY106" fmla="*/ 1151490 h 1562099"/>
              <a:gd name="connsiteX107" fmla="*/ 1186192 w 2208546"/>
              <a:gd name="connsiteY107" fmla="*/ 1145539 h 1562099"/>
              <a:gd name="connsiteX108" fmla="*/ 1169808 w 2208546"/>
              <a:gd name="connsiteY108" fmla="*/ 1142564 h 1562099"/>
              <a:gd name="connsiteX109" fmla="*/ 1133764 w 2208546"/>
              <a:gd name="connsiteY109" fmla="*/ 1139589 h 1562099"/>
              <a:gd name="connsiteX110" fmla="*/ 1097719 w 2208546"/>
              <a:gd name="connsiteY110" fmla="*/ 1139589 h 1562099"/>
              <a:gd name="connsiteX111" fmla="*/ 1064951 w 2208546"/>
              <a:gd name="connsiteY111" fmla="*/ 1139589 h 1562099"/>
              <a:gd name="connsiteX112" fmla="*/ 1028907 w 2208546"/>
              <a:gd name="connsiteY112" fmla="*/ 1145539 h 1562099"/>
              <a:gd name="connsiteX113" fmla="*/ 996139 w 2208546"/>
              <a:gd name="connsiteY113" fmla="*/ 1154466 h 1562099"/>
              <a:gd name="connsiteX114" fmla="*/ 979755 w 2208546"/>
              <a:gd name="connsiteY114" fmla="*/ 1160417 h 1562099"/>
              <a:gd name="connsiteX115" fmla="*/ 963371 w 2208546"/>
              <a:gd name="connsiteY115" fmla="*/ 1166367 h 1562099"/>
              <a:gd name="connsiteX116" fmla="*/ 933880 w 2208546"/>
              <a:gd name="connsiteY116" fmla="*/ 1178269 h 1562099"/>
              <a:gd name="connsiteX117" fmla="*/ 920773 w 2208546"/>
              <a:gd name="connsiteY117" fmla="*/ 1187195 h 1562099"/>
              <a:gd name="connsiteX118" fmla="*/ 907666 w 2208546"/>
              <a:gd name="connsiteY118" fmla="*/ 1196122 h 1562099"/>
              <a:gd name="connsiteX119" fmla="*/ 884729 w 2208546"/>
              <a:gd name="connsiteY119" fmla="*/ 1216950 h 1562099"/>
              <a:gd name="connsiteX120" fmla="*/ 874898 w 2208546"/>
              <a:gd name="connsiteY120" fmla="*/ 1225876 h 1562099"/>
              <a:gd name="connsiteX121" fmla="*/ 865068 w 2208546"/>
              <a:gd name="connsiteY121" fmla="*/ 1237778 h 1562099"/>
              <a:gd name="connsiteX122" fmla="*/ 858515 w 2208546"/>
              <a:gd name="connsiteY122" fmla="*/ 1252655 h 1562099"/>
              <a:gd name="connsiteX123" fmla="*/ 851961 w 2208546"/>
              <a:gd name="connsiteY123" fmla="*/ 1264557 h 1562099"/>
              <a:gd name="connsiteX124" fmla="*/ 848684 w 2208546"/>
              <a:gd name="connsiteY124" fmla="*/ 1282409 h 1562099"/>
              <a:gd name="connsiteX125" fmla="*/ 845407 w 2208546"/>
              <a:gd name="connsiteY125" fmla="*/ 1294311 h 1562099"/>
              <a:gd name="connsiteX126" fmla="*/ 845407 w 2208546"/>
              <a:gd name="connsiteY126" fmla="*/ 1309188 h 1562099"/>
              <a:gd name="connsiteX127" fmla="*/ 845407 w 2208546"/>
              <a:gd name="connsiteY127" fmla="*/ 1321090 h 1562099"/>
              <a:gd name="connsiteX128" fmla="*/ 848684 w 2208546"/>
              <a:gd name="connsiteY128" fmla="*/ 1332991 h 1562099"/>
              <a:gd name="connsiteX129" fmla="*/ 851961 w 2208546"/>
              <a:gd name="connsiteY129" fmla="*/ 1344893 h 1562099"/>
              <a:gd name="connsiteX130" fmla="*/ 861791 w 2208546"/>
              <a:gd name="connsiteY130" fmla="*/ 1368696 h 1562099"/>
              <a:gd name="connsiteX131" fmla="*/ 878175 w 2208546"/>
              <a:gd name="connsiteY131" fmla="*/ 1389524 h 1562099"/>
              <a:gd name="connsiteX132" fmla="*/ 894559 w 2208546"/>
              <a:gd name="connsiteY132" fmla="*/ 1413328 h 1562099"/>
              <a:gd name="connsiteX133" fmla="*/ 907666 w 2208546"/>
              <a:gd name="connsiteY133" fmla="*/ 1434156 h 1562099"/>
              <a:gd name="connsiteX134" fmla="*/ 924050 w 2208546"/>
              <a:gd name="connsiteY134" fmla="*/ 1452008 h 1562099"/>
              <a:gd name="connsiteX135" fmla="*/ 937157 w 2208546"/>
              <a:gd name="connsiteY135" fmla="*/ 1472836 h 1562099"/>
              <a:gd name="connsiteX136" fmla="*/ 943711 w 2208546"/>
              <a:gd name="connsiteY136" fmla="*/ 1490689 h 1562099"/>
              <a:gd name="connsiteX137" fmla="*/ 946987 w 2208546"/>
              <a:gd name="connsiteY137" fmla="*/ 1499615 h 1562099"/>
              <a:gd name="connsiteX138" fmla="*/ 946987 w 2208546"/>
              <a:gd name="connsiteY138" fmla="*/ 1508542 h 1562099"/>
              <a:gd name="connsiteX139" fmla="*/ 946987 w 2208546"/>
              <a:gd name="connsiteY139" fmla="*/ 1514492 h 1562099"/>
              <a:gd name="connsiteX140" fmla="*/ 943711 w 2208546"/>
              <a:gd name="connsiteY140" fmla="*/ 1523419 h 1562099"/>
              <a:gd name="connsiteX141" fmla="*/ 940434 w 2208546"/>
              <a:gd name="connsiteY141" fmla="*/ 1529369 h 1562099"/>
              <a:gd name="connsiteX142" fmla="*/ 933880 w 2208546"/>
              <a:gd name="connsiteY142" fmla="*/ 1538296 h 1562099"/>
              <a:gd name="connsiteX143" fmla="*/ 924050 w 2208546"/>
              <a:gd name="connsiteY143" fmla="*/ 1544247 h 1562099"/>
              <a:gd name="connsiteX144" fmla="*/ 914220 w 2208546"/>
              <a:gd name="connsiteY144" fmla="*/ 1550197 h 1562099"/>
              <a:gd name="connsiteX145" fmla="*/ 897836 w 2208546"/>
              <a:gd name="connsiteY145" fmla="*/ 1556148 h 1562099"/>
              <a:gd name="connsiteX146" fmla="*/ 881452 w 2208546"/>
              <a:gd name="connsiteY146" fmla="*/ 1562099 h 1562099"/>
              <a:gd name="connsiteX147" fmla="*/ 0 w 2208546"/>
              <a:gd name="connsiteY147" fmla="*/ 1562099 h 15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208546" h="1562099">
                <a:moveTo>
                  <a:pt x="0" y="0"/>
                </a:moveTo>
                <a:lnTo>
                  <a:pt x="2208546" y="0"/>
                </a:lnTo>
                <a:lnTo>
                  <a:pt x="2208546" y="583184"/>
                </a:lnTo>
                <a:lnTo>
                  <a:pt x="2201993" y="598061"/>
                </a:lnTo>
                <a:lnTo>
                  <a:pt x="2195439" y="609963"/>
                </a:lnTo>
                <a:lnTo>
                  <a:pt x="2188885" y="618889"/>
                </a:lnTo>
                <a:lnTo>
                  <a:pt x="2182332" y="627815"/>
                </a:lnTo>
                <a:lnTo>
                  <a:pt x="2175778" y="633766"/>
                </a:lnTo>
                <a:lnTo>
                  <a:pt x="2165948" y="636741"/>
                </a:lnTo>
                <a:lnTo>
                  <a:pt x="2159394" y="639717"/>
                </a:lnTo>
                <a:lnTo>
                  <a:pt x="2149564" y="639717"/>
                </a:lnTo>
                <a:lnTo>
                  <a:pt x="2139734" y="639717"/>
                </a:lnTo>
                <a:lnTo>
                  <a:pt x="2133180" y="636741"/>
                </a:lnTo>
                <a:lnTo>
                  <a:pt x="2113520" y="627815"/>
                </a:lnTo>
                <a:lnTo>
                  <a:pt x="2093859" y="615913"/>
                </a:lnTo>
                <a:lnTo>
                  <a:pt x="2067645" y="604012"/>
                </a:lnTo>
                <a:lnTo>
                  <a:pt x="2021770" y="574258"/>
                </a:lnTo>
                <a:lnTo>
                  <a:pt x="1995556" y="562356"/>
                </a:lnTo>
                <a:lnTo>
                  <a:pt x="1985725" y="556405"/>
                </a:lnTo>
                <a:lnTo>
                  <a:pt x="1972618" y="550454"/>
                </a:lnTo>
                <a:lnTo>
                  <a:pt x="1959511" y="547479"/>
                </a:lnTo>
                <a:lnTo>
                  <a:pt x="1943127" y="544503"/>
                </a:lnTo>
                <a:lnTo>
                  <a:pt x="1930020" y="544503"/>
                </a:lnTo>
                <a:lnTo>
                  <a:pt x="1916913" y="544503"/>
                </a:lnTo>
                <a:lnTo>
                  <a:pt x="1900529" y="547479"/>
                </a:lnTo>
                <a:lnTo>
                  <a:pt x="1887422" y="550454"/>
                </a:lnTo>
                <a:lnTo>
                  <a:pt x="1871038" y="556405"/>
                </a:lnTo>
                <a:lnTo>
                  <a:pt x="1857931" y="565331"/>
                </a:lnTo>
                <a:lnTo>
                  <a:pt x="1844824" y="571282"/>
                </a:lnTo>
                <a:lnTo>
                  <a:pt x="1831717" y="580208"/>
                </a:lnTo>
                <a:lnTo>
                  <a:pt x="1821887" y="592110"/>
                </a:lnTo>
                <a:lnTo>
                  <a:pt x="1812056" y="601036"/>
                </a:lnTo>
                <a:lnTo>
                  <a:pt x="1789119" y="624840"/>
                </a:lnTo>
                <a:lnTo>
                  <a:pt x="1772735" y="651619"/>
                </a:lnTo>
                <a:lnTo>
                  <a:pt x="1766181" y="666496"/>
                </a:lnTo>
                <a:lnTo>
                  <a:pt x="1762905" y="681373"/>
                </a:lnTo>
                <a:lnTo>
                  <a:pt x="1753074" y="714102"/>
                </a:lnTo>
                <a:lnTo>
                  <a:pt x="1746521" y="743857"/>
                </a:lnTo>
                <a:lnTo>
                  <a:pt x="1743244" y="758734"/>
                </a:lnTo>
                <a:lnTo>
                  <a:pt x="1743244" y="776586"/>
                </a:lnTo>
                <a:lnTo>
                  <a:pt x="1743244" y="809316"/>
                </a:lnTo>
                <a:lnTo>
                  <a:pt x="1749798" y="839070"/>
                </a:lnTo>
                <a:lnTo>
                  <a:pt x="1756351" y="871800"/>
                </a:lnTo>
                <a:lnTo>
                  <a:pt x="1769458" y="904530"/>
                </a:lnTo>
                <a:lnTo>
                  <a:pt x="1776012" y="916432"/>
                </a:lnTo>
                <a:lnTo>
                  <a:pt x="1782565" y="931309"/>
                </a:lnTo>
                <a:lnTo>
                  <a:pt x="1792396" y="943210"/>
                </a:lnTo>
                <a:lnTo>
                  <a:pt x="1805503" y="955112"/>
                </a:lnTo>
                <a:lnTo>
                  <a:pt x="1815333" y="967014"/>
                </a:lnTo>
                <a:lnTo>
                  <a:pt x="1828440" y="978915"/>
                </a:lnTo>
                <a:lnTo>
                  <a:pt x="1841547" y="987842"/>
                </a:lnTo>
                <a:lnTo>
                  <a:pt x="1854654" y="999744"/>
                </a:lnTo>
                <a:lnTo>
                  <a:pt x="1867761" y="1005694"/>
                </a:lnTo>
                <a:lnTo>
                  <a:pt x="1880869" y="1011645"/>
                </a:lnTo>
                <a:lnTo>
                  <a:pt x="1897252" y="1014621"/>
                </a:lnTo>
                <a:lnTo>
                  <a:pt x="1910360" y="1017596"/>
                </a:lnTo>
                <a:lnTo>
                  <a:pt x="1923467" y="1017596"/>
                </a:lnTo>
                <a:lnTo>
                  <a:pt x="1936574" y="1017596"/>
                </a:lnTo>
                <a:lnTo>
                  <a:pt x="1966065" y="1008670"/>
                </a:lnTo>
                <a:lnTo>
                  <a:pt x="1989002" y="999744"/>
                </a:lnTo>
                <a:lnTo>
                  <a:pt x="2015216" y="984866"/>
                </a:lnTo>
                <a:lnTo>
                  <a:pt x="2041431" y="969989"/>
                </a:lnTo>
                <a:lnTo>
                  <a:pt x="2064368" y="952137"/>
                </a:lnTo>
                <a:lnTo>
                  <a:pt x="2090582" y="940235"/>
                </a:lnTo>
                <a:lnTo>
                  <a:pt x="2110243" y="925358"/>
                </a:lnTo>
                <a:lnTo>
                  <a:pt x="2129904" y="919407"/>
                </a:lnTo>
                <a:lnTo>
                  <a:pt x="2139734" y="916432"/>
                </a:lnTo>
                <a:lnTo>
                  <a:pt x="2149564" y="913456"/>
                </a:lnTo>
                <a:lnTo>
                  <a:pt x="2165948" y="916432"/>
                </a:lnTo>
                <a:lnTo>
                  <a:pt x="2175778" y="919407"/>
                </a:lnTo>
                <a:lnTo>
                  <a:pt x="2182332" y="928333"/>
                </a:lnTo>
                <a:lnTo>
                  <a:pt x="2188885" y="934284"/>
                </a:lnTo>
                <a:lnTo>
                  <a:pt x="2195439" y="946186"/>
                </a:lnTo>
                <a:lnTo>
                  <a:pt x="2201993" y="958087"/>
                </a:lnTo>
                <a:lnTo>
                  <a:pt x="2208546" y="975940"/>
                </a:lnTo>
                <a:lnTo>
                  <a:pt x="2208546" y="1562099"/>
                </a:lnTo>
                <a:lnTo>
                  <a:pt x="1320540" y="1562099"/>
                </a:lnTo>
                <a:lnTo>
                  <a:pt x="1287772" y="1550197"/>
                </a:lnTo>
                <a:lnTo>
                  <a:pt x="1277942" y="1544247"/>
                </a:lnTo>
                <a:lnTo>
                  <a:pt x="1268111" y="1538296"/>
                </a:lnTo>
                <a:lnTo>
                  <a:pt x="1258281" y="1532345"/>
                </a:lnTo>
                <a:lnTo>
                  <a:pt x="1255004" y="1523419"/>
                </a:lnTo>
                <a:lnTo>
                  <a:pt x="1251728" y="1514492"/>
                </a:lnTo>
                <a:lnTo>
                  <a:pt x="1251728" y="1508542"/>
                </a:lnTo>
                <a:lnTo>
                  <a:pt x="1251728" y="1499615"/>
                </a:lnTo>
                <a:lnTo>
                  <a:pt x="1255004" y="1490689"/>
                </a:lnTo>
                <a:lnTo>
                  <a:pt x="1264835" y="1472836"/>
                </a:lnTo>
                <a:lnTo>
                  <a:pt x="1277942" y="1449033"/>
                </a:lnTo>
                <a:lnTo>
                  <a:pt x="1294326" y="1431180"/>
                </a:lnTo>
                <a:lnTo>
                  <a:pt x="1310710" y="1407377"/>
                </a:lnTo>
                <a:lnTo>
                  <a:pt x="1327093" y="1386549"/>
                </a:lnTo>
                <a:lnTo>
                  <a:pt x="1343477" y="1362746"/>
                </a:lnTo>
                <a:lnTo>
                  <a:pt x="1356584" y="1338942"/>
                </a:lnTo>
                <a:lnTo>
                  <a:pt x="1363138" y="1315139"/>
                </a:lnTo>
                <a:lnTo>
                  <a:pt x="1366415" y="1303237"/>
                </a:lnTo>
                <a:lnTo>
                  <a:pt x="1366415" y="1288360"/>
                </a:lnTo>
                <a:lnTo>
                  <a:pt x="1363138" y="1276458"/>
                </a:lnTo>
                <a:lnTo>
                  <a:pt x="1359861" y="1261581"/>
                </a:lnTo>
                <a:lnTo>
                  <a:pt x="1353308" y="1246704"/>
                </a:lnTo>
                <a:lnTo>
                  <a:pt x="1343477" y="1234802"/>
                </a:lnTo>
                <a:lnTo>
                  <a:pt x="1323817" y="1210999"/>
                </a:lnTo>
                <a:lnTo>
                  <a:pt x="1310710" y="1202073"/>
                </a:lnTo>
                <a:lnTo>
                  <a:pt x="1297602" y="1190171"/>
                </a:lnTo>
                <a:lnTo>
                  <a:pt x="1271388" y="1175294"/>
                </a:lnTo>
                <a:lnTo>
                  <a:pt x="1255004" y="1166367"/>
                </a:lnTo>
                <a:lnTo>
                  <a:pt x="1235344" y="1160417"/>
                </a:lnTo>
                <a:lnTo>
                  <a:pt x="1202576" y="1151490"/>
                </a:lnTo>
                <a:lnTo>
                  <a:pt x="1186192" y="1145539"/>
                </a:lnTo>
                <a:lnTo>
                  <a:pt x="1169808" y="1142564"/>
                </a:lnTo>
                <a:lnTo>
                  <a:pt x="1133764" y="1139589"/>
                </a:lnTo>
                <a:lnTo>
                  <a:pt x="1097719" y="1139589"/>
                </a:lnTo>
                <a:lnTo>
                  <a:pt x="1064951" y="1139589"/>
                </a:lnTo>
                <a:lnTo>
                  <a:pt x="1028907" y="1145539"/>
                </a:lnTo>
                <a:lnTo>
                  <a:pt x="996139" y="1154466"/>
                </a:lnTo>
                <a:lnTo>
                  <a:pt x="979755" y="1160417"/>
                </a:lnTo>
                <a:lnTo>
                  <a:pt x="963371" y="1166367"/>
                </a:lnTo>
                <a:lnTo>
                  <a:pt x="933880" y="1178269"/>
                </a:lnTo>
                <a:lnTo>
                  <a:pt x="920773" y="1187195"/>
                </a:lnTo>
                <a:lnTo>
                  <a:pt x="907666" y="1196122"/>
                </a:lnTo>
                <a:lnTo>
                  <a:pt x="884729" y="1216950"/>
                </a:lnTo>
                <a:lnTo>
                  <a:pt x="874898" y="1225876"/>
                </a:lnTo>
                <a:lnTo>
                  <a:pt x="865068" y="1237778"/>
                </a:lnTo>
                <a:lnTo>
                  <a:pt x="858515" y="1252655"/>
                </a:lnTo>
                <a:lnTo>
                  <a:pt x="851961" y="1264557"/>
                </a:lnTo>
                <a:lnTo>
                  <a:pt x="848684" y="1282409"/>
                </a:lnTo>
                <a:lnTo>
                  <a:pt x="845407" y="1294311"/>
                </a:lnTo>
                <a:lnTo>
                  <a:pt x="845407" y="1309188"/>
                </a:lnTo>
                <a:lnTo>
                  <a:pt x="845407" y="1321090"/>
                </a:lnTo>
                <a:lnTo>
                  <a:pt x="848684" y="1332991"/>
                </a:lnTo>
                <a:lnTo>
                  <a:pt x="851961" y="1344893"/>
                </a:lnTo>
                <a:lnTo>
                  <a:pt x="861791" y="1368696"/>
                </a:lnTo>
                <a:lnTo>
                  <a:pt x="878175" y="1389524"/>
                </a:lnTo>
                <a:lnTo>
                  <a:pt x="894559" y="1413328"/>
                </a:lnTo>
                <a:lnTo>
                  <a:pt x="907666" y="1434156"/>
                </a:lnTo>
                <a:lnTo>
                  <a:pt x="924050" y="1452008"/>
                </a:lnTo>
                <a:lnTo>
                  <a:pt x="937157" y="1472836"/>
                </a:lnTo>
                <a:lnTo>
                  <a:pt x="943711" y="1490689"/>
                </a:lnTo>
                <a:lnTo>
                  <a:pt x="946987" y="1499615"/>
                </a:lnTo>
                <a:lnTo>
                  <a:pt x="946987" y="1508542"/>
                </a:lnTo>
                <a:lnTo>
                  <a:pt x="946987" y="1514492"/>
                </a:lnTo>
                <a:lnTo>
                  <a:pt x="943711" y="1523419"/>
                </a:lnTo>
                <a:lnTo>
                  <a:pt x="940434" y="1529369"/>
                </a:lnTo>
                <a:lnTo>
                  <a:pt x="933880" y="1538296"/>
                </a:lnTo>
                <a:lnTo>
                  <a:pt x="924050" y="1544247"/>
                </a:lnTo>
                <a:lnTo>
                  <a:pt x="914220" y="1550197"/>
                </a:lnTo>
                <a:lnTo>
                  <a:pt x="897836" y="1556148"/>
                </a:lnTo>
                <a:lnTo>
                  <a:pt x="881452" y="1562099"/>
                </a:lnTo>
                <a:lnTo>
                  <a:pt x="0" y="1562099"/>
                </a:ln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r="161" b="50000"/>
          <a:stretch>
            <a:fillRect/>
          </a:stretch>
        </p:blipFill>
        <p:spPr>
          <a:xfrm>
            <a:off x="5791200" y="256670"/>
            <a:ext cx="2696254" cy="1562099"/>
          </a:xfrm>
          <a:custGeom>
            <a:avLst/>
            <a:gdLst>
              <a:gd name="connsiteX0" fmla="*/ 465776 w 2696254"/>
              <a:gd name="connsiteY0" fmla="*/ 0 h 1562099"/>
              <a:gd name="connsiteX1" fmla="*/ 2696254 w 2696254"/>
              <a:gd name="connsiteY1" fmla="*/ 0 h 1562099"/>
              <a:gd name="connsiteX2" fmla="*/ 2696254 w 2696254"/>
              <a:gd name="connsiteY2" fmla="*/ 1562099 h 1562099"/>
              <a:gd name="connsiteX3" fmla="*/ 1800783 w 2696254"/>
              <a:gd name="connsiteY3" fmla="*/ 1562099 h 1562099"/>
              <a:gd name="connsiteX4" fmla="*/ 1777822 w 2696254"/>
              <a:gd name="connsiteY4" fmla="*/ 1553173 h 1562099"/>
              <a:gd name="connsiteX5" fmla="*/ 1758141 w 2696254"/>
              <a:gd name="connsiteY5" fmla="*/ 1547222 h 1562099"/>
              <a:gd name="connsiteX6" fmla="*/ 1745021 w 2696254"/>
              <a:gd name="connsiteY6" fmla="*/ 1535320 h 1562099"/>
              <a:gd name="connsiteX7" fmla="*/ 1738461 w 2696254"/>
              <a:gd name="connsiteY7" fmla="*/ 1532345 h 1562099"/>
              <a:gd name="connsiteX8" fmla="*/ 1735181 w 2696254"/>
              <a:gd name="connsiteY8" fmla="*/ 1526394 h 1562099"/>
              <a:gd name="connsiteX9" fmla="*/ 1731901 w 2696254"/>
              <a:gd name="connsiteY9" fmla="*/ 1517468 h 1562099"/>
              <a:gd name="connsiteX10" fmla="*/ 1728620 w 2696254"/>
              <a:gd name="connsiteY10" fmla="*/ 1505566 h 1562099"/>
              <a:gd name="connsiteX11" fmla="*/ 1731901 w 2696254"/>
              <a:gd name="connsiteY11" fmla="*/ 1493664 h 1562099"/>
              <a:gd name="connsiteX12" fmla="*/ 1735181 w 2696254"/>
              <a:gd name="connsiteY12" fmla="*/ 1481763 h 1562099"/>
              <a:gd name="connsiteX13" fmla="*/ 1751581 w 2696254"/>
              <a:gd name="connsiteY13" fmla="*/ 1454984 h 1562099"/>
              <a:gd name="connsiteX14" fmla="*/ 1771262 w 2696254"/>
              <a:gd name="connsiteY14" fmla="*/ 1425230 h 1562099"/>
              <a:gd name="connsiteX15" fmla="*/ 1804063 w 2696254"/>
              <a:gd name="connsiteY15" fmla="*/ 1386549 h 1562099"/>
              <a:gd name="connsiteX16" fmla="*/ 1820464 w 2696254"/>
              <a:gd name="connsiteY16" fmla="*/ 1362746 h 1562099"/>
              <a:gd name="connsiteX17" fmla="*/ 1830304 w 2696254"/>
              <a:gd name="connsiteY17" fmla="*/ 1341918 h 1562099"/>
              <a:gd name="connsiteX18" fmla="*/ 1836864 w 2696254"/>
              <a:gd name="connsiteY18" fmla="*/ 1324065 h 1562099"/>
              <a:gd name="connsiteX19" fmla="*/ 1840144 w 2696254"/>
              <a:gd name="connsiteY19" fmla="*/ 1315139 h 1562099"/>
              <a:gd name="connsiteX20" fmla="*/ 1840144 w 2696254"/>
              <a:gd name="connsiteY20" fmla="*/ 1303237 h 1562099"/>
              <a:gd name="connsiteX21" fmla="*/ 1840144 w 2696254"/>
              <a:gd name="connsiteY21" fmla="*/ 1285385 h 1562099"/>
              <a:gd name="connsiteX22" fmla="*/ 1836864 w 2696254"/>
              <a:gd name="connsiteY22" fmla="*/ 1264557 h 1562099"/>
              <a:gd name="connsiteX23" fmla="*/ 1833584 w 2696254"/>
              <a:gd name="connsiteY23" fmla="*/ 1255630 h 1562099"/>
              <a:gd name="connsiteX24" fmla="*/ 1830304 w 2696254"/>
              <a:gd name="connsiteY24" fmla="*/ 1249679 h 1562099"/>
              <a:gd name="connsiteX25" fmla="*/ 1823744 w 2696254"/>
              <a:gd name="connsiteY25" fmla="*/ 1237778 h 1562099"/>
              <a:gd name="connsiteX26" fmla="*/ 1817184 w 2696254"/>
              <a:gd name="connsiteY26" fmla="*/ 1225876 h 1562099"/>
              <a:gd name="connsiteX27" fmla="*/ 1807343 w 2696254"/>
              <a:gd name="connsiteY27" fmla="*/ 1213974 h 1562099"/>
              <a:gd name="connsiteX28" fmla="*/ 1797503 w 2696254"/>
              <a:gd name="connsiteY28" fmla="*/ 1205048 h 1562099"/>
              <a:gd name="connsiteX29" fmla="*/ 1784382 w 2696254"/>
              <a:gd name="connsiteY29" fmla="*/ 1196122 h 1562099"/>
              <a:gd name="connsiteX30" fmla="*/ 1758141 w 2696254"/>
              <a:gd name="connsiteY30" fmla="*/ 1178269 h 1562099"/>
              <a:gd name="connsiteX31" fmla="*/ 1741741 w 2696254"/>
              <a:gd name="connsiteY31" fmla="*/ 1169343 h 1562099"/>
              <a:gd name="connsiteX32" fmla="*/ 1728620 w 2696254"/>
              <a:gd name="connsiteY32" fmla="*/ 1163392 h 1562099"/>
              <a:gd name="connsiteX33" fmla="*/ 1705660 w 2696254"/>
              <a:gd name="connsiteY33" fmla="*/ 1157441 h 1562099"/>
              <a:gd name="connsiteX34" fmla="*/ 1689259 w 2696254"/>
              <a:gd name="connsiteY34" fmla="*/ 1151490 h 1562099"/>
              <a:gd name="connsiteX35" fmla="*/ 1653178 w 2696254"/>
              <a:gd name="connsiteY35" fmla="*/ 1142564 h 1562099"/>
              <a:gd name="connsiteX36" fmla="*/ 1633497 w 2696254"/>
              <a:gd name="connsiteY36" fmla="*/ 1139589 h 1562099"/>
              <a:gd name="connsiteX37" fmla="*/ 1613816 w 2696254"/>
              <a:gd name="connsiteY37" fmla="*/ 1139589 h 1562099"/>
              <a:gd name="connsiteX38" fmla="*/ 1574455 w 2696254"/>
              <a:gd name="connsiteY38" fmla="*/ 1136613 h 1562099"/>
              <a:gd name="connsiteX39" fmla="*/ 1535094 w 2696254"/>
              <a:gd name="connsiteY39" fmla="*/ 1139589 h 1562099"/>
              <a:gd name="connsiteX40" fmla="*/ 1499012 w 2696254"/>
              <a:gd name="connsiteY40" fmla="*/ 1145539 h 1562099"/>
              <a:gd name="connsiteX41" fmla="*/ 1459651 w 2696254"/>
              <a:gd name="connsiteY41" fmla="*/ 1154466 h 1562099"/>
              <a:gd name="connsiteX42" fmla="*/ 1439970 w 2696254"/>
              <a:gd name="connsiteY42" fmla="*/ 1163392 h 1562099"/>
              <a:gd name="connsiteX43" fmla="*/ 1423570 w 2696254"/>
              <a:gd name="connsiteY43" fmla="*/ 1169343 h 1562099"/>
              <a:gd name="connsiteX44" fmla="*/ 1407169 w 2696254"/>
              <a:gd name="connsiteY44" fmla="*/ 1178269 h 1562099"/>
              <a:gd name="connsiteX45" fmla="*/ 1390769 w 2696254"/>
              <a:gd name="connsiteY45" fmla="*/ 1187195 h 1562099"/>
              <a:gd name="connsiteX46" fmla="*/ 1377648 w 2696254"/>
              <a:gd name="connsiteY46" fmla="*/ 1199097 h 1562099"/>
              <a:gd name="connsiteX47" fmla="*/ 1364528 w 2696254"/>
              <a:gd name="connsiteY47" fmla="*/ 1210999 h 1562099"/>
              <a:gd name="connsiteX48" fmla="*/ 1351407 w 2696254"/>
              <a:gd name="connsiteY48" fmla="*/ 1222901 h 1562099"/>
              <a:gd name="connsiteX49" fmla="*/ 1341567 w 2696254"/>
              <a:gd name="connsiteY49" fmla="*/ 1237778 h 1562099"/>
              <a:gd name="connsiteX50" fmla="*/ 1331727 w 2696254"/>
              <a:gd name="connsiteY50" fmla="*/ 1249679 h 1562099"/>
              <a:gd name="connsiteX51" fmla="*/ 1325166 w 2696254"/>
              <a:gd name="connsiteY51" fmla="*/ 1264557 h 1562099"/>
              <a:gd name="connsiteX52" fmla="*/ 1321886 w 2696254"/>
              <a:gd name="connsiteY52" fmla="*/ 1282409 h 1562099"/>
              <a:gd name="connsiteX53" fmla="*/ 1318606 w 2696254"/>
              <a:gd name="connsiteY53" fmla="*/ 1294311 h 1562099"/>
              <a:gd name="connsiteX54" fmla="*/ 1318606 w 2696254"/>
              <a:gd name="connsiteY54" fmla="*/ 1306212 h 1562099"/>
              <a:gd name="connsiteX55" fmla="*/ 1321886 w 2696254"/>
              <a:gd name="connsiteY55" fmla="*/ 1321090 h 1562099"/>
              <a:gd name="connsiteX56" fmla="*/ 1325166 w 2696254"/>
              <a:gd name="connsiteY56" fmla="*/ 1332991 h 1562099"/>
              <a:gd name="connsiteX57" fmla="*/ 1328447 w 2696254"/>
              <a:gd name="connsiteY57" fmla="*/ 1344893 h 1562099"/>
              <a:gd name="connsiteX58" fmla="*/ 1338287 w 2696254"/>
              <a:gd name="connsiteY58" fmla="*/ 1368696 h 1562099"/>
              <a:gd name="connsiteX59" fmla="*/ 1351407 w 2696254"/>
              <a:gd name="connsiteY59" fmla="*/ 1392500 h 1562099"/>
              <a:gd name="connsiteX60" fmla="*/ 1367808 w 2696254"/>
              <a:gd name="connsiteY60" fmla="*/ 1413328 h 1562099"/>
              <a:gd name="connsiteX61" fmla="*/ 1384208 w 2696254"/>
              <a:gd name="connsiteY61" fmla="*/ 1434156 h 1562099"/>
              <a:gd name="connsiteX62" fmla="*/ 1400609 w 2696254"/>
              <a:gd name="connsiteY62" fmla="*/ 1452008 h 1562099"/>
              <a:gd name="connsiteX63" fmla="*/ 1413729 w 2696254"/>
              <a:gd name="connsiteY63" fmla="*/ 1472836 h 1562099"/>
              <a:gd name="connsiteX64" fmla="*/ 1420290 w 2696254"/>
              <a:gd name="connsiteY64" fmla="*/ 1490689 h 1562099"/>
              <a:gd name="connsiteX65" fmla="*/ 1423570 w 2696254"/>
              <a:gd name="connsiteY65" fmla="*/ 1499615 h 1562099"/>
              <a:gd name="connsiteX66" fmla="*/ 1423570 w 2696254"/>
              <a:gd name="connsiteY66" fmla="*/ 1508542 h 1562099"/>
              <a:gd name="connsiteX67" fmla="*/ 1423570 w 2696254"/>
              <a:gd name="connsiteY67" fmla="*/ 1514492 h 1562099"/>
              <a:gd name="connsiteX68" fmla="*/ 1420290 w 2696254"/>
              <a:gd name="connsiteY68" fmla="*/ 1523419 h 1562099"/>
              <a:gd name="connsiteX69" fmla="*/ 1417010 w 2696254"/>
              <a:gd name="connsiteY69" fmla="*/ 1529369 h 1562099"/>
              <a:gd name="connsiteX70" fmla="*/ 1410449 w 2696254"/>
              <a:gd name="connsiteY70" fmla="*/ 1538296 h 1562099"/>
              <a:gd name="connsiteX71" fmla="*/ 1400609 w 2696254"/>
              <a:gd name="connsiteY71" fmla="*/ 1544247 h 1562099"/>
              <a:gd name="connsiteX72" fmla="*/ 1387489 w 2696254"/>
              <a:gd name="connsiteY72" fmla="*/ 1550197 h 1562099"/>
              <a:gd name="connsiteX73" fmla="*/ 1374368 w 2696254"/>
              <a:gd name="connsiteY73" fmla="*/ 1556148 h 1562099"/>
              <a:gd name="connsiteX74" fmla="*/ 1354687 w 2696254"/>
              <a:gd name="connsiteY74" fmla="*/ 1562099 h 1562099"/>
              <a:gd name="connsiteX75" fmla="*/ 465776 w 2696254"/>
              <a:gd name="connsiteY75" fmla="*/ 1562099 h 1562099"/>
              <a:gd name="connsiteX76" fmla="*/ 465776 w 2696254"/>
              <a:gd name="connsiteY76" fmla="*/ 972965 h 1562099"/>
              <a:gd name="connsiteX77" fmla="*/ 452656 w 2696254"/>
              <a:gd name="connsiteY77" fmla="*/ 943210 h 1562099"/>
              <a:gd name="connsiteX78" fmla="*/ 439536 w 2696254"/>
              <a:gd name="connsiteY78" fmla="*/ 925358 h 1562099"/>
              <a:gd name="connsiteX79" fmla="*/ 432975 w 2696254"/>
              <a:gd name="connsiteY79" fmla="*/ 919407 h 1562099"/>
              <a:gd name="connsiteX80" fmla="*/ 423135 w 2696254"/>
              <a:gd name="connsiteY80" fmla="*/ 916432 h 1562099"/>
              <a:gd name="connsiteX81" fmla="*/ 416575 w 2696254"/>
              <a:gd name="connsiteY81" fmla="*/ 913456 h 1562099"/>
              <a:gd name="connsiteX82" fmla="*/ 406734 w 2696254"/>
              <a:gd name="connsiteY82" fmla="*/ 913456 h 1562099"/>
              <a:gd name="connsiteX83" fmla="*/ 396894 w 2696254"/>
              <a:gd name="connsiteY83" fmla="*/ 916432 h 1562099"/>
              <a:gd name="connsiteX84" fmla="*/ 387054 w 2696254"/>
              <a:gd name="connsiteY84" fmla="*/ 919407 h 1562099"/>
              <a:gd name="connsiteX85" fmla="*/ 367373 w 2696254"/>
              <a:gd name="connsiteY85" fmla="*/ 928333 h 1562099"/>
              <a:gd name="connsiteX86" fmla="*/ 347692 w 2696254"/>
              <a:gd name="connsiteY86" fmla="*/ 940235 h 1562099"/>
              <a:gd name="connsiteX87" fmla="*/ 321451 w 2696254"/>
              <a:gd name="connsiteY87" fmla="*/ 955112 h 1562099"/>
              <a:gd name="connsiteX88" fmla="*/ 272250 w 2696254"/>
              <a:gd name="connsiteY88" fmla="*/ 984866 h 1562099"/>
              <a:gd name="connsiteX89" fmla="*/ 259129 w 2696254"/>
              <a:gd name="connsiteY89" fmla="*/ 990817 h 1562099"/>
              <a:gd name="connsiteX90" fmla="*/ 249289 w 2696254"/>
              <a:gd name="connsiteY90" fmla="*/ 999744 h 1562099"/>
              <a:gd name="connsiteX91" fmla="*/ 236168 w 2696254"/>
              <a:gd name="connsiteY91" fmla="*/ 1005694 h 1562099"/>
              <a:gd name="connsiteX92" fmla="*/ 223048 w 2696254"/>
              <a:gd name="connsiteY92" fmla="*/ 1008670 h 1562099"/>
              <a:gd name="connsiteX93" fmla="*/ 193527 w 2696254"/>
              <a:gd name="connsiteY93" fmla="*/ 1017596 h 1562099"/>
              <a:gd name="connsiteX94" fmla="*/ 180407 w 2696254"/>
              <a:gd name="connsiteY94" fmla="*/ 1017596 h 1562099"/>
              <a:gd name="connsiteX95" fmla="*/ 167286 w 2696254"/>
              <a:gd name="connsiteY95" fmla="*/ 1017596 h 1562099"/>
              <a:gd name="connsiteX96" fmla="*/ 154166 w 2696254"/>
              <a:gd name="connsiteY96" fmla="*/ 1014621 h 1562099"/>
              <a:gd name="connsiteX97" fmla="*/ 141045 w 2696254"/>
              <a:gd name="connsiteY97" fmla="*/ 1011645 h 1562099"/>
              <a:gd name="connsiteX98" fmla="*/ 124645 w 2696254"/>
              <a:gd name="connsiteY98" fmla="*/ 1005694 h 1562099"/>
              <a:gd name="connsiteX99" fmla="*/ 111524 w 2696254"/>
              <a:gd name="connsiteY99" fmla="*/ 999744 h 1562099"/>
              <a:gd name="connsiteX100" fmla="*/ 85283 w 2696254"/>
              <a:gd name="connsiteY100" fmla="*/ 978915 h 1562099"/>
              <a:gd name="connsiteX101" fmla="*/ 72163 w 2696254"/>
              <a:gd name="connsiteY101" fmla="*/ 967014 h 1562099"/>
              <a:gd name="connsiteX102" fmla="*/ 62322 w 2696254"/>
              <a:gd name="connsiteY102" fmla="*/ 955112 h 1562099"/>
              <a:gd name="connsiteX103" fmla="*/ 39362 w 2696254"/>
              <a:gd name="connsiteY103" fmla="*/ 931309 h 1562099"/>
              <a:gd name="connsiteX104" fmla="*/ 32801 w 2696254"/>
              <a:gd name="connsiteY104" fmla="*/ 916432 h 1562099"/>
              <a:gd name="connsiteX105" fmla="*/ 26241 w 2696254"/>
              <a:gd name="connsiteY105" fmla="*/ 904530 h 1562099"/>
              <a:gd name="connsiteX106" fmla="*/ 13121 w 2696254"/>
              <a:gd name="connsiteY106" fmla="*/ 871800 h 1562099"/>
              <a:gd name="connsiteX107" fmla="*/ 9841 w 2696254"/>
              <a:gd name="connsiteY107" fmla="*/ 853948 h 1562099"/>
              <a:gd name="connsiteX108" fmla="*/ 6560 w 2696254"/>
              <a:gd name="connsiteY108" fmla="*/ 839070 h 1562099"/>
              <a:gd name="connsiteX109" fmla="*/ 3280 w 2696254"/>
              <a:gd name="connsiteY109" fmla="*/ 809316 h 1562099"/>
              <a:gd name="connsiteX110" fmla="*/ 0 w 2696254"/>
              <a:gd name="connsiteY110" fmla="*/ 776586 h 1562099"/>
              <a:gd name="connsiteX111" fmla="*/ 3280 w 2696254"/>
              <a:gd name="connsiteY111" fmla="*/ 743857 h 1562099"/>
              <a:gd name="connsiteX112" fmla="*/ 9841 w 2696254"/>
              <a:gd name="connsiteY112" fmla="*/ 714102 h 1562099"/>
              <a:gd name="connsiteX113" fmla="*/ 19681 w 2696254"/>
              <a:gd name="connsiteY113" fmla="*/ 681373 h 1562099"/>
              <a:gd name="connsiteX114" fmla="*/ 26241 w 2696254"/>
              <a:gd name="connsiteY114" fmla="*/ 666496 h 1562099"/>
              <a:gd name="connsiteX115" fmla="*/ 32801 w 2696254"/>
              <a:gd name="connsiteY115" fmla="*/ 651619 h 1562099"/>
              <a:gd name="connsiteX116" fmla="*/ 45922 w 2696254"/>
              <a:gd name="connsiteY116" fmla="*/ 624840 h 1562099"/>
              <a:gd name="connsiteX117" fmla="*/ 59042 w 2696254"/>
              <a:gd name="connsiteY117" fmla="*/ 612938 h 1562099"/>
              <a:gd name="connsiteX118" fmla="*/ 68883 w 2696254"/>
              <a:gd name="connsiteY118" fmla="*/ 601036 h 1562099"/>
              <a:gd name="connsiteX119" fmla="*/ 88563 w 2696254"/>
              <a:gd name="connsiteY119" fmla="*/ 580208 h 1562099"/>
              <a:gd name="connsiteX120" fmla="*/ 101684 w 2696254"/>
              <a:gd name="connsiteY120" fmla="*/ 571282 h 1562099"/>
              <a:gd name="connsiteX121" fmla="*/ 114804 w 2696254"/>
              <a:gd name="connsiteY121" fmla="*/ 565331 h 1562099"/>
              <a:gd name="connsiteX122" fmla="*/ 131205 w 2696254"/>
              <a:gd name="connsiteY122" fmla="*/ 556405 h 1562099"/>
              <a:gd name="connsiteX123" fmla="*/ 144325 w 2696254"/>
              <a:gd name="connsiteY123" fmla="*/ 550454 h 1562099"/>
              <a:gd name="connsiteX124" fmla="*/ 160726 w 2696254"/>
              <a:gd name="connsiteY124" fmla="*/ 547479 h 1562099"/>
              <a:gd name="connsiteX125" fmla="*/ 173846 w 2696254"/>
              <a:gd name="connsiteY125" fmla="*/ 544503 h 1562099"/>
              <a:gd name="connsiteX126" fmla="*/ 186967 w 2696254"/>
              <a:gd name="connsiteY126" fmla="*/ 544503 h 1562099"/>
              <a:gd name="connsiteX127" fmla="*/ 200087 w 2696254"/>
              <a:gd name="connsiteY127" fmla="*/ 544503 h 1562099"/>
              <a:gd name="connsiteX128" fmla="*/ 216488 w 2696254"/>
              <a:gd name="connsiteY128" fmla="*/ 547479 h 1562099"/>
              <a:gd name="connsiteX129" fmla="*/ 229608 w 2696254"/>
              <a:gd name="connsiteY129" fmla="*/ 550454 h 1562099"/>
              <a:gd name="connsiteX130" fmla="*/ 255849 w 2696254"/>
              <a:gd name="connsiteY130" fmla="*/ 562356 h 1562099"/>
              <a:gd name="connsiteX131" fmla="*/ 278810 w 2696254"/>
              <a:gd name="connsiteY131" fmla="*/ 574258 h 1562099"/>
              <a:gd name="connsiteX132" fmla="*/ 301771 w 2696254"/>
              <a:gd name="connsiteY132" fmla="*/ 589135 h 1562099"/>
              <a:gd name="connsiteX133" fmla="*/ 324732 w 2696254"/>
              <a:gd name="connsiteY133" fmla="*/ 604012 h 1562099"/>
              <a:gd name="connsiteX134" fmla="*/ 350972 w 2696254"/>
              <a:gd name="connsiteY134" fmla="*/ 615913 h 1562099"/>
              <a:gd name="connsiteX135" fmla="*/ 370653 w 2696254"/>
              <a:gd name="connsiteY135" fmla="*/ 627815 h 1562099"/>
              <a:gd name="connsiteX136" fmla="*/ 390334 w 2696254"/>
              <a:gd name="connsiteY136" fmla="*/ 636741 h 1562099"/>
              <a:gd name="connsiteX137" fmla="*/ 396894 w 2696254"/>
              <a:gd name="connsiteY137" fmla="*/ 639717 h 1562099"/>
              <a:gd name="connsiteX138" fmla="*/ 406734 w 2696254"/>
              <a:gd name="connsiteY138" fmla="*/ 639717 h 1562099"/>
              <a:gd name="connsiteX139" fmla="*/ 416575 w 2696254"/>
              <a:gd name="connsiteY139" fmla="*/ 639717 h 1562099"/>
              <a:gd name="connsiteX140" fmla="*/ 423135 w 2696254"/>
              <a:gd name="connsiteY140" fmla="*/ 636741 h 1562099"/>
              <a:gd name="connsiteX141" fmla="*/ 432975 w 2696254"/>
              <a:gd name="connsiteY141" fmla="*/ 633766 h 1562099"/>
              <a:gd name="connsiteX142" fmla="*/ 439536 w 2696254"/>
              <a:gd name="connsiteY142" fmla="*/ 627815 h 1562099"/>
              <a:gd name="connsiteX143" fmla="*/ 452656 w 2696254"/>
              <a:gd name="connsiteY143" fmla="*/ 609963 h 1562099"/>
              <a:gd name="connsiteX144" fmla="*/ 459216 w 2696254"/>
              <a:gd name="connsiteY144" fmla="*/ 598061 h 1562099"/>
              <a:gd name="connsiteX145" fmla="*/ 465776 w 2696254"/>
              <a:gd name="connsiteY145" fmla="*/ 583184 h 15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696254" h="1562099">
                <a:moveTo>
                  <a:pt x="465776" y="0"/>
                </a:moveTo>
                <a:lnTo>
                  <a:pt x="2696254" y="0"/>
                </a:lnTo>
                <a:lnTo>
                  <a:pt x="2696254" y="1562099"/>
                </a:lnTo>
                <a:lnTo>
                  <a:pt x="1800783" y="1562099"/>
                </a:lnTo>
                <a:lnTo>
                  <a:pt x="1777822" y="1553173"/>
                </a:lnTo>
                <a:lnTo>
                  <a:pt x="1758141" y="1547222"/>
                </a:lnTo>
                <a:lnTo>
                  <a:pt x="1745021" y="1535320"/>
                </a:lnTo>
                <a:lnTo>
                  <a:pt x="1738461" y="1532345"/>
                </a:lnTo>
                <a:lnTo>
                  <a:pt x="1735181" y="1526394"/>
                </a:lnTo>
                <a:lnTo>
                  <a:pt x="1731901" y="1517468"/>
                </a:lnTo>
                <a:lnTo>
                  <a:pt x="1728620" y="1505566"/>
                </a:lnTo>
                <a:lnTo>
                  <a:pt x="1731901" y="1493664"/>
                </a:lnTo>
                <a:lnTo>
                  <a:pt x="1735181" y="1481763"/>
                </a:lnTo>
                <a:lnTo>
                  <a:pt x="1751581" y="1454984"/>
                </a:lnTo>
                <a:lnTo>
                  <a:pt x="1771262" y="1425230"/>
                </a:lnTo>
                <a:lnTo>
                  <a:pt x="1804063" y="1386549"/>
                </a:lnTo>
                <a:lnTo>
                  <a:pt x="1820464" y="1362746"/>
                </a:lnTo>
                <a:lnTo>
                  <a:pt x="1830304" y="1341918"/>
                </a:lnTo>
                <a:lnTo>
                  <a:pt x="1836864" y="1324065"/>
                </a:lnTo>
                <a:lnTo>
                  <a:pt x="1840144" y="1315139"/>
                </a:lnTo>
                <a:lnTo>
                  <a:pt x="1840144" y="1303237"/>
                </a:lnTo>
                <a:lnTo>
                  <a:pt x="1840144" y="1285385"/>
                </a:lnTo>
                <a:lnTo>
                  <a:pt x="1836864" y="1264557"/>
                </a:lnTo>
                <a:lnTo>
                  <a:pt x="1833584" y="1255630"/>
                </a:lnTo>
                <a:lnTo>
                  <a:pt x="1830304" y="1249679"/>
                </a:lnTo>
                <a:lnTo>
                  <a:pt x="1823744" y="1237778"/>
                </a:lnTo>
                <a:lnTo>
                  <a:pt x="1817184" y="1225876"/>
                </a:lnTo>
                <a:lnTo>
                  <a:pt x="1807343" y="1213974"/>
                </a:lnTo>
                <a:lnTo>
                  <a:pt x="1797503" y="1205048"/>
                </a:lnTo>
                <a:lnTo>
                  <a:pt x="1784382" y="1196122"/>
                </a:lnTo>
                <a:lnTo>
                  <a:pt x="1758141" y="1178269"/>
                </a:lnTo>
                <a:lnTo>
                  <a:pt x="1741741" y="1169343"/>
                </a:lnTo>
                <a:lnTo>
                  <a:pt x="1728620" y="1163392"/>
                </a:lnTo>
                <a:lnTo>
                  <a:pt x="1705660" y="1157441"/>
                </a:lnTo>
                <a:lnTo>
                  <a:pt x="1689259" y="1151490"/>
                </a:lnTo>
                <a:lnTo>
                  <a:pt x="1653178" y="1142564"/>
                </a:lnTo>
                <a:lnTo>
                  <a:pt x="1633497" y="1139589"/>
                </a:lnTo>
                <a:lnTo>
                  <a:pt x="1613816" y="1139589"/>
                </a:lnTo>
                <a:lnTo>
                  <a:pt x="1574455" y="1136613"/>
                </a:lnTo>
                <a:lnTo>
                  <a:pt x="1535094" y="1139589"/>
                </a:lnTo>
                <a:lnTo>
                  <a:pt x="1499012" y="1145539"/>
                </a:lnTo>
                <a:lnTo>
                  <a:pt x="1459651" y="1154466"/>
                </a:lnTo>
                <a:lnTo>
                  <a:pt x="1439970" y="1163392"/>
                </a:lnTo>
                <a:lnTo>
                  <a:pt x="1423570" y="1169343"/>
                </a:lnTo>
                <a:lnTo>
                  <a:pt x="1407169" y="1178269"/>
                </a:lnTo>
                <a:lnTo>
                  <a:pt x="1390769" y="1187195"/>
                </a:lnTo>
                <a:lnTo>
                  <a:pt x="1377648" y="1199097"/>
                </a:lnTo>
                <a:lnTo>
                  <a:pt x="1364528" y="1210999"/>
                </a:lnTo>
                <a:lnTo>
                  <a:pt x="1351407" y="1222901"/>
                </a:lnTo>
                <a:lnTo>
                  <a:pt x="1341567" y="1237778"/>
                </a:lnTo>
                <a:lnTo>
                  <a:pt x="1331727" y="1249679"/>
                </a:lnTo>
                <a:lnTo>
                  <a:pt x="1325166" y="1264557"/>
                </a:lnTo>
                <a:lnTo>
                  <a:pt x="1321886" y="1282409"/>
                </a:lnTo>
                <a:lnTo>
                  <a:pt x="1318606" y="1294311"/>
                </a:lnTo>
                <a:lnTo>
                  <a:pt x="1318606" y="1306212"/>
                </a:lnTo>
                <a:lnTo>
                  <a:pt x="1321886" y="1321090"/>
                </a:lnTo>
                <a:lnTo>
                  <a:pt x="1325166" y="1332991"/>
                </a:lnTo>
                <a:lnTo>
                  <a:pt x="1328447" y="1344893"/>
                </a:lnTo>
                <a:lnTo>
                  <a:pt x="1338287" y="1368696"/>
                </a:lnTo>
                <a:lnTo>
                  <a:pt x="1351407" y="1392500"/>
                </a:lnTo>
                <a:lnTo>
                  <a:pt x="1367808" y="1413328"/>
                </a:lnTo>
                <a:lnTo>
                  <a:pt x="1384208" y="1434156"/>
                </a:lnTo>
                <a:lnTo>
                  <a:pt x="1400609" y="1452008"/>
                </a:lnTo>
                <a:lnTo>
                  <a:pt x="1413729" y="1472836"/>
                </a:lnTo>
                <a:lnTo>
                  <a:pt x="1420290" y="1490689"/>
                </a:lnTo>
                <a:lnTo>
                  <a:pt x="1423570" y="1499615"/>
                </a:lnTo>
                <a:lnTo>
                  <a:pt x="1423570" y="1508542"/>
                </a:lnTo>
                <a:lnTo>
                  <a:pt x="1423570" y="1514492"/>
                </a:lnTo>
                <a:lnTo>
                  <a:pt x="1420290" y="1523419"/>
                </a:lnTo>
                <a:lnTo>
                  <a:pt x="1417010" y="1529369"/>
                </a:lnTo>
                <a:lnTo>
                  <a:pt x="1410449" y="1538296"/>
                </a:lnTo>
                <a:lnTo>
                  <a:pt x="1400609" y="1544247"/>
                </a:lnTo>
                <a:lnTo>
                  <a:pt x="1387489" y="1550197"/>
                </a:lnTo>
                <a:lnTo>
                  <a:pt x="1374368" y="1556148"/>
                </a:lnTo>
                <a:lnTo>
                  <a:pt x="1354687" y="1562099"/>
                </a:lnTo>
                <a:lnTo>
                  <a:pt x="465776" y="1562099"/>
                </a:lnTo>
                <a:lnTo>
                  <a:pt x="465776" y="972965"/>
                </a:lnTo>
                <a:lnTo>
                  <a:pt x="452656" y="943210"/>
                </a:lnTo>
                <a:lnTo>
                  <a:pt x="439536" y="925358"/>
                </a:lnTo>
                <a:lnTo>
                  <a:pt x="432975" y="919407"/>
                </a:lnTo>
                <a:lnTo>
                  <a:pt x="423135" y="916432"/>
                </a:lnTo>
                <a:lnTo>
                  <a:pt x="416575" y="913456"/>
                </a:lnTo>
                <a:lnTo>
                  <a:pt x="406734" y="913456"/>
                </a:lnTo>
                <a:lnTo>
                  <a:pt x="396894" y="916432"/>
                </a:lnTo>
                <a:lnTo>
                  <a:pt x="387054" y="919407"/>
                </a:lnTo>
                <a:lnTo>
                  <a:pt x="367373" y="928333"/>
                </a:lnTo>
                <a:lnTo>
                  <a:pt x="347692" y="940235"/>
                </a:lnTo>
                <a:lnTo>
                  <a:pt x="321451" y="955112"/>
                </a:lnTo>
                <a:lnTo>
                  <a:pt x="272250" y="984866"/>
                </a:lnTo>
                <a:lnTo>
                  <a:pt x="259129" y="990817"/>
                </a:lnTo>
                <a:lnTo>
                  <a:pt x="249289" y="999744"/>
                </a:lnTo>
                <a:lnTo>
                  <a:pt x="236168" y="1005694"/>
                </a:lnTo>
                <a:lnTo>
                  <a:pt x="223048" y="1008670"/>
                </a:lnTo>
                <a:lnTo>
                  <a:pt x="193527" y="1017596"/>
                </a:lnTo>
                <a:lnTo>
                  <a:pt x="180407" y="1017596"/>
                </a:lnTo>
                <a:lnTo>
                  <a:pt x="167286" y="1017596"/>
                </a:lnTo>
                <a:lnTo>
                  <a:pt x="154166" y="1014621"/>
                </a:lnTo>
                <a:lnTo>
                  <a:pt x="141045" y="1011645"/>
                </a:lnTo>
                <a:lnTo>
                  <a:pt x="124645" y="1005694"/>
                </a:lnTo>
                <a:lnTo>
                  <a:pt x="111524" y="999744"/>
                </a:lnTo>
                <a:lnTo>
                  <a:pt x="85283" y="978915"/>
                </a:lnTo>
                <a:lnTo>
                  <a:pt x="72163" y="967014"/>
                </a:lnTo>
                <a:lnTo>
                  <a:pt x="62322" y="955112"/>
                </a:lnTo>
                <a:lnTo>
                  <a:pt x="39362" y="931309"/>
                </a:lnTo>
                <a:lnTo>
                  <a:pt x="32801" y="916432"/>
                </a:lnTo>
                <a:lnTo>
                  <a:pt x="26241" y="904530"/>
                </a:lnTo>
                <a:lnTo>
                  <a:pt x="13121" y="871800"/>
                </a:lnTo>
                <a:lnTo>
                  <a:pt x="9841" y="853948"/>
                </a:lnTo>
                <a:lnTo>
                  <a:pt x="6560" y="839070"/>
                </a:lnTo>
                <a:lnTo>
                  <a:pt x="3280" y="809316"/>
                </a:lnTo>
                <a:lnTo>
                  <a:pt x="0" y="776586"/>
                </a:lnTo>
                <a:lnTo>
                  <a:pt x="3280" y="743857"/>
                </a:lnTo>
                <a:lnTo>
                  <a:pt x="9841" y="714102"/>
                </a:lnTo>
                <a:lnTo>
                  <a:pt x="19681" y="681373"/>
                </a:lnTo>
                <a:lnTo>
                  <a:pt x="26241" y="666496"/>
                </a:lnTo>
                <a:lnTo>
                  <a:pt x="32801" y="651619"/>
                </a:lnTo>
                <a:lnTo>
                  <a:pt x="45922" y="624840"/>
                </a:lnTo>
                <a:lnTo>
                  <a:pt x="59042" y="612938"/>
                </a:lnTo>
                <a:lnTo>
                  <a:pt x="68883" y="601036"/>
                </a:lnTo>
                <a:lnTo>
                  <a:pt x="88563" y="580208"/>
                </a:lnTo>
                <a:lnTo>
                  <a:pt x="101684" y="571282"/>
                </a:lnTo>
                <a:lnTo>
                  <a:pt x="114804" y="565331"/>
                </a:lnTo>
                <a:lnTo>
                  <a:pt x="131205" y="556405"/>
                </a:lnTo>
                <a:lnTo>
                  <a:pt x="144325" y="550454"/>
                </a:lnTo>
                <a:lnTo>
                  <a:pt x="160726" y="547479"/>
                </a:lnTo>
                <a:lnTo>
                  <a:pt x="173846" y="544503"/>
                </a:lnTo>
                <a:lnTo>
                  <a:pt x="186967" y="544503"/>
                </a:lnTo>
                <a:lnTo>
                  <a:pt x="200087" y="544503"/>
                </a:lnTo>
                <a:lnTo>
                  <a:pt x="216488" y="547479"/>
                </a:lnTo>
                <a:lnTo>
                  <a:pt x="229608" y="550454"/>
                </a:lnTo>
                <a:lnTo>
                  <a:pt x="255849" y="562356"/>
                </a:lnTo>
                <a:lnTo>
                  <a:pt x="278810" y="574258"/>
                </a:lnTo>
                <a:lnTo>
                  <a:pt x="301771" y="589135"/>
                </a:lnTo>
                <a:lnTo>
                  <a:pt x="324732" y="604012"/>
                </a:lnTo>
                <a:lnTo>
                  <a:pt x="350972" y="615913"/>
                </a:lnTo>
                <a:lnTo>
                  <a:pt x="370653" y="627815"/>
                </a:lnTo>
                <a:lnTo>
                  <a:pt x="390334" y="636741"/>
                </a:lnTo>
                <a:lnTo>
                  <a:pt x="396894" y="639717"/>
                </a:lnTo>
                <a:lnTo>
                  <a:pt x="406734" y="639717"/>
                </a:lnTo>
                <a:lnTo>
                  <a:pt x="416575" y="639717"/>
                </a:lnTo>
                <a:lnTo>
                  <a:pt x="423135" y="636741"/>
                </a:lnTo>
                <a:lnTo>
                  <a:pt x="432975" y="633766"/>
                </a:lnTo>
                <a:lnTo>
                  <a:pt x="439536" y="627815"/>
                </a:lnTo>
                <a:lnTo>
                  <a:pt x="452656" y="609963"/>
                </a:lnTo>
                <a:lnTo>
                  <a:pt x="459216" y="598061"/>
                </a:lnTo>
                <a:lnTo>
                  <a:pt x="465776" y="583184"/>
                </a:lnTo>
                <a:close/>
              </a:path>
            </a:pathLst>
          </a:cu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36521" r="161"/>
          <a:stretch>
            <a:fillRect/>
          </a:stretch>
        </p:blipFill>
        <p:spPr>
          <a:xfrm>
            <a:off x="6019800" y="4191000"/>
            <a:ext cx="2696254" cy="1983220"/>
          </a:xfrm>
          <a:custGeom>
            <a:avLst/>
            <a:gdLst>
              <a:gd name="connsiteX0" fmla="*/ 1541654 w 2696254"/>
              <a:gd name="connsiteY0" fmla="*/ 0 h 1983220"/>
              <a:gd name="connsiteX1" fmla="*/ 1564615 w 2696254"/>
              <a:gd name="connsiteY1" fmla="*/ 0 h 1983220"/>
              <a:gd name="connsiteX2" fmla="*/ 1590856 w 2696254"/>
              <a:gd name="connsiteY2" fmla="*/ 0 h 1983220"/>
              <a:gd name="connsiteX3" fmla="*/ 1613816 w 2696254"/>
              <a:gd name="connsiteY3" fmla="*/ 0 h 1983220"/>
              <a:gd name="connsiteX4" fmla="*/ 1636777 w 2696254"/>
              <a:gd name="connsiteY4" fmla="*/ 2973 h 1983220"/>
              <a:gd name="connsiteX5" fmla="*/ 1659738 w 2696254"/>
              <a:gd name="connsiteY5" fmla="*/ 5947 h 1983220"/>
              <a:gd name="connsiteX6" fmla="*/ 1682699 w 2696254"/>
              <a:gd name="connsiteY6" fmla="*/ 11893 h 1983220"/>
              <a:gd name="connsiteX7" fmla="*/ 1705660 w 2696254"/>
              <a:gd name="connsiteY7" fmla="*/ 17840 h 1983220"/>
              <a:gd name="connsiteX8" fmla="*/ 1722060 w 2696254"/>
              <a:gd name="connsiteY8" fmla="*/ 23787 h 1983220"/>
              <a:gd name="connsiteX9" fmla="*/ 1731901 w 2696254"/>
              <a:gd name="connsiteY9" fmla="*/ 26760 h 1983220"/>
              <a:gd name="connsiteX10" fmla="*/ 1751581 w 2696254"/>
              <a:gd name="connsiteY10" fmla="*/ 38654 h 1983220"/>
              <a:gd name="connsiteX11" fmla="*/ 1771262 w 2696254"/>
              <a:gd name="connsiteY11" fmla="*/ 50547 h 1983220"/>
              <a:gd name="connsiteX12" fmla="*/ 1787663 w 2696254"/>
              <a:gd name="connsiteY12" fmla="*/ 62440 h 1983220"/>
              <a:gd name="connsiteX13" fmla="*/ 1797503 w 2696254"/>
              <a:gd name="connsiteY13" fmla="*/ 71360 h 1983220"/>
              <a:gd name="connsiteX14" fmla="*/ 1804063 w 2696254"/>
              <a:gd name="connsiteY14" fmla="*/ 77307 h 1983220"/>
              <a:gd name="connsiteX15" fmla="*/ 1820464 w 2696254"/>
              <a:gd name="connsiteY15" fmla="*/ 95147 h 1983220"/>
              <a:gd name="connsiteX16" fmla="*/ 1830304 w 2696254"/>
              <a:gd name="connsiteY16" fmla="*/ 110014 h 1983220"/>
              <a:gd name="connsiteX17" fmla="*/ 1836864 w 2696254"/>
              <a:gd name="connsiteY17" fmla="*/ 124881 h 1983220"/>
              <a:gd name="connsiteX18" fmla="*/ 1840144 w 2696254"/>
              <a:gd name="connsiteY18" fmla="*/ 142721 h 1983220"/>
              <a:gd name="connsiteX19" fmla="*/ 1840144 w 2696254"/>
              <a:gd name="connsiteY19" fmla="*/ 163534 h 1983220"/>
              <a:gd name="connsiteX20" fmla="*/ 1836864 w 2696254"/>
              <a:gd name="connsiteY20" fmla="*/ 181374 h 1983220"/>
              <a:gd name="connsiteX21" fmla="*/ 1833584 w 2696254"/>
              <a:gd name="connsiteY21" fmla="*/ 190294 h 1983220"/>
              <a:gd name="connsiteX22" fmla="*/ 1830304 w 2696254"/>
              <a:gd name="connsiteY22" fmla="*/ 202187 h 1983220"/>
              <a:gd name="connsiteX23" fmla="*/ 1817184 w 2696254"/>
              <a:gd name="connsiteY23" fmla="*/ 223001 h 1983220"/>
              <a:gd name="connsiteX24" fmla="*/ 1810623 w 2696254"/>
              <a:gd name="connsiteY24" fmla="*/ 234894 h 1983220"/>
              <a:gd name="connsiteX25" fmla="*/ 1804063 w 2696254"/>
              <a:gd name="connsiteY25" fmla="*/ 246788 h 1983220"/>
              <a:gd name="connsiteX26" fmla="*/ 1771262 w 2696254"/>
              <a:gd name="connsiteY26" fmla="*/ 285441 h 1983220"/>
              <a:gd name="connsiteX27" fmla="*/ 1751581 w 2696254"/>
              <a:gd name="connsiteY27" fmla="*/ 315175 h 1983220"/>
              <a:gd name="connsiteX28" fmla="*/ 1741741 w 2696254"/>
              <a:gd name="connsiteY28" fmla="*/ 330041 h 1983220"/>
              <a:gd name="connsiteX29" fmla="*/ 1735181 w 2696254"/>
              <a:gd name="connsiteY29" fmla="*/ 341935 h 1983220"/>
              <a:gd name="connsiteX30" fmla="*/ 1728620 w 2696254"/>
              <a:gd name="connsiteY30" fmla="*/ 353828 h 1983220"/>
              <a:gd name="connsiteX31" fmla="*/ 1728620 w 2696254"/>
              <a:gd name="connsiteY31" fmla="*/ 365721 h 1983220"/>
              <a:gd name="connsiteX32" fmla="*/ 1728620 w 2696254"/>
              <a:gd name="connsiteY32" fmla="*/ 377615 h 1983220"/>
              <a:gd name="connsiteX33" fmla="*/ 1728620 w 2696254"/>
              <a:gd name="connsiteY33" fmla="*/ 383561 h 1983220"/>
              <a:gd name="connsiteX34" fmla="*/ 1731901 w 2696254"/>
              <a:gd name="connsiteY34" fmla="*/ 386535 h 1983220"/>
              <a:gd name="connsiteX35" fmla="*/ 1738461 w 2696254"/>
              <a:gd name="connsiteY35" fmla="*/ 392481 h 1983220"/>
              <a:gd name="connsiteX36" fmla="*/ 1741741 w 2696254"/>
              <a:gd name="connsiteY36" fmla="*/ 398428 h 1983220"/>
              <a:gd name="connsiteX37" fmla="*/ 1754861 w 2696254"/>
              <a:gd name="connsiteY37" fmla="*/ 407348 h 1983220"/>
              <a:gd name="connsiteX38" fmla="*/ 1764702 w 2696254"/>
              <a:gd name="connsiteY38" fmla="*/ 410322 h 1983220"/>
              <a:gd name="connsiteX39" fmla="*/ 1774542 w 2696254"/>
              <a:gd name="connsiteY39" fmla="*/ 416268 h 1983220"/>
              <a:gd name="connsiteX40" fmla="*/ 1797503 w 2696254"/>
              <a:gd name="connsiteY40" fmla="*/ 422215 h 1983220"/>
              <a:gd name="connsiteX41" fmla="*/ 2696254 w 2696254"/>
              <a:gd name="connsiteY41" fmla="*/ 422215 h 1983220"/>
              <a:gd name="connsiteX42" fmla="*/ 2696254 w 2696254"/>
              <a:gd name="connsiteY42" fmla="*/ 1983220 h 1983220"/>
              <a:gd name="connsiteX43" fmla="*/ 465776 w 2696254"/>
              <a:gd name="connsiteY43" fmla="*/ 1983220 h 1983220"/>
              <a:gd name="connsiteX44" fmla="*/ 465776 w 2696254"/>
              <a:gd name="connsiteY44" fmla="*/ 1397472 h 1983220"/>
              <a:gd name="connsiteX45" fmla="*/ 452656 w 2696254"/>
              <a:gd name="connsiteY45" fmla="*/ 1367738 h 1983220"/>
              <a:gd name="connsiteX46" fmla="*/ 446096 w 2696254"/>
              <a:gd name="connsiteY46" fmla="*/ 1355845 h 1983220"/>
              <a:gd name="connsiteX47" fmla="*/ 439536 w 2696254"/>
              <a:gd name="connsiteY47" fmla="*/ 1349898 h 1983220"/>
              <a:gd name="connsiteX48" fmla="*/ 432975 w 2696254"/>
              <a:gd name="connsiteY48" fmla="*/ 1340978 h 1983220"/>
              <a:gd name="connsiteX49" fmla="*/ 423135 w 2696254"/>
              <a:gd name="connsiteY49" fmla="*/ 1338005 h 1983220"/>
              <a:gd name="connsiteX50" fmla="*/ 416575 w 2696254"/>
              <a:gd name="connsiteY50" fmla="*/ 1335031 h 1983220"/>
              <a:gd name="connsiteX51" fmla="*/ 406734 w 2696254"/>
              <a:gd name="connsiteY51" fmla="*/ 1335031 h 1983220"/>
              <a:gd name="connsiteX52" fmla="*/ 396894 w 2696254"/>
              <a:gd name="connsiteY52" fmla="*/ 1338005 h 1983220"/>
              <a:gd name="connsiteX53" fmla="*/ 387054 w 2696254"/>
              <a:gd name="connsiteY53" fmla="*/ 1340978 h 1983220"/>
              <a:gd name="connsiteX54" fmla="*/ 367373 w 2696254"/>
              <a:gd name="connsiteY54" fmla="*/ 1349898 h 1983220"/>
              <a:gd name="connsiteX55" fmla="*/ 347692 w 2696254"/>
              <a:gd name="connsiteY55" fmla="*/ 1361791 h 1983220"/>
              <a:gd name="connsiteX56" fmla="*/ 321451 w 2696254"/>
              <a:gd name="connsiteY56" fmla="*/ 1376658 h 1983220"/>
              <a:gd name="connsiteX57" fmla="*/ 272250 w 2696254"/>
              <a:gd name="connsiteY57" fmla="*/ 1406392 h 1983220"/>
              <a:gd name="connsiteX58" fmla="*/ 246009 w 2696254"/>
              <a:gd name="connsiteY58" fmla="*/ 1421258 h 1983220"/>
              <a:gd name="connsiteX59" fmla="*/ 236168 w 2696254"/>
              <a:gd name="connsiteY59" fmla="*/ 1427205 h 1983220"/>
              <a:gd name="connsiteX60" fmla="*/ 223048 w 2696254"/>
              <a:gd name="connsiteY60" fmla="*/ 1430178 h 1983220"/>
              <a:gd name="connsiteX61" fmla="*/ 193527 w 2696254"/>
              <a:gd name="connsiteY61" fmla="*/ 1439098 h 1983220"/>
              <a:gd name="connsiteX62" fmla="*/ 180407 w 2696254"/>
              <a:gd name="connsiteY62" fmla="*/ 1439098 h 1983220"/>
              <a:gd name="connsiteX63" fmla="*/ 167286 w 2696254"/>
              <a:gd name="connsiteY63" fmla="*/ 1439098 h 1983220"/>
              <a:gd name="connsiteX64" fmla="*/ 154166 w 2696254"/>
              <a:gd name="connsiteY64" fmla="*/ 1436125 h 1983220"/>
              <a:gd name="connsiteX65" fmla="*/ 137765 w 2696254"/>
              <a:gd name="connsiteY65" fmla="*/ 1433152 h 1983220"/>
              <a:gd name="connsiteX66" fmla="*/ 124645 w 2696254"/>
              <a:gd name="connsiteY66" fmla="*/ 1427205 h 1983220"/>
              <a:gd name="connsiteX67" fmla="*/ 111524 w 2696254"/>
              <a:gd name="connsiteY67" fmla="*/ 1421258 h 1983220"/>
              <a:gd name="connsiteX68" fmla="*/ 85283 w 2696254"/>
              <a:gd name="connsiteY68" fmla="*/ 1400445 h 1983220"/>
              <a:gd name="connsiteX69" fmla="*/ 72163 w 2696254"/>
              <a:gd name="connsiteY69" fmla="*/ 1388552 h 1983220"/>
              <a:gd name="connsiteX70" fmla="*/ 62322 w 2696254"/>
              <a:gd name="connsiteY70" fmla="*/ 1376658 h 1983220"/>
              <a:gd name="connsiteX71" fmla="*/ 39362 w 2696254"/>
              <a:gd name="connsiteY71" fmla="*/ 1352871 h 1983220"/>
              <a:gd name="connsiteX72" fmla="*/ 32801 w 2696254"/>
              <a:gd name="connsiteY72" fmla="*/ 1338005 h 1983220"/>
              <a:gd name="connsiteX73" fmla="*/ 26241 w 2696254"/>
              <a:gd name="connsiteY73" fmla="*/ 1326111 h 1983220"/>
              <a:gd name="connsiteX74" fmla="*/ 13121 w 2696254"/>
              <a:gd name="connsiteY74" fmla="*/ 1293405 h 1983220"/>
              <a:gd name="connsiteX75" fmla="*/ 9841 w 2696254"/>
              <a:gd name="connsiteY75" fmla="*/ 1275564 h 1983220"/>
              <a:gd name="connsiteX76" fmla="*/ 6560 w 2696254"/>
              <a:gd name="connsiteY76" fmla="*/ 1260698 h 1983220"/>
              <a:gd name="connsiteX77" fmla="*/ 3280 w 2696254"/>
              <a:gd name="connsiteY77" fmla="*/ 1230964 h 1983220"/>
              <a:gd name="connsiteX78" fmla="*/ 0 w 2696254"/>
              <a:gd name="connsiteY78" fmla="*/ 1198258 h 1983220"/>
              <a:gd name="connsiteX79" fmla="*/ 3280 w 2696254"/>
              <a:gd name="connsiteY79" fmla="*/ 1165551 h 1983220"/>
              <a:gd name="connsiteX80" fmla="*/ 9841 w 2696254"/>
              <a:gd name="connsiteY80" fmla="*/ 1135817 h 1983220"/>
              <a:gd name="connsiteX81" fmla="*/ 19681 w 2696254"/>
              <a:gd name="connsiteY81" fmla="*/ 1103111 h 1983220"/>
              <a:gd name="connsiteX82" fmla="*/ 22961 w 2696254"/>
              <a:gd name="connsiteY82" fmla="*/ 1088244 h 1983220"/>
              <a:gd name="connsiteX83" fmla="*/ 29521 w 2696254"/>
              <a:gd name="connsiteY83" fmla="*/ 1073377 h 1983220"/>
              <a:gd name="connsiteX84" fmla="*/ 45922 w 2696254"/>
              <a:gd name="connsiteY84" fmla="*/ 1046617 h 1983220"/>
              <a:gd name="connsiteX85" fmla="*/ 59042 w 2696254"/>
              <a:gd name="connsiteY85" fmla="*/ 1034724 h 1983220"/>
              <a:gd name="connsiteX86" fmla="*/ 68883 w 2696254"/>
              <a:gd name="connsiteY86" fmla="*/ 1022830 h 1983220"/>
              <a:gd name="connsiteX87" fmla="*/ 88563 w 2696254"/>
              <a:gd name="connsiteY87" fmla="*/ 1002017 h 1983220"/>
              <a:gd name="connsiteX88" fmla="*/ 101684 w 2696254"/>
              <a:gd name="connsiteY88" fmla="*/ 993097 h 1983220"/>
              <a:gd name="connsiteX89" fmla="*/ 114804 w 2696254"/>
              <a:gd name="connsiteY89" fmla="*/ 987150 h 1983220"/>
              <a:gd name="connsiteX90" fmla="*/ 127925 w 2696254"/>
              <a:gd name="connsiteY90" fmla="*/ 978230 h 1983220"/>
              <a:gd name="connsiteX91" fmla="*/ 144325 w 2696254"/>
              <a:gd name="connsiteY91" fmla="*/ 972283 h 1983220"/>
              <a:gd name="connsiteX92" fmla="*/ 157446 w 2696254"/>
              <a:gd name="connsiteY92" fmla="*/ 969310 h 1983220"/>
              <a:gd name="connsiteX93" fmla="*/ 173846 w 2696254"/>
              <a:gd name="connsiteY93" fmla="*/ 966337 h 1983220"/>
              <a:gd name="connsiteX94" fmla="*/ 186967 w 2696254"/>
              <a:gd name="connsiteY94" fmla="*/ 966337 h 1983220"/>
              <a:gd name="connsiteX95" fmla="*/ 200087 w 2696254"/>
              <a:gd name="connsiteY95" fmla="*/ 966337 h 1983220"/>
              <a:gd name="connsiteX96" fmla="*/ 216488 w 2696254"/>
              <a:gd name="connsiteY96" fmla="*/ 969310 h 1983220"/>
              <a:gd name="connsiteX97" fmla="*/ 229608 w 2696254"/>
              <a:gd name="connsiteY97" fmla="*/ 972283 h 1983220"/>
              <a:gd name="connsiteX98" fmla="*/ 252569 w 2696254"/>
              <a:gd name="connsiteY98" fmla="*/ 984177 h 1983220"/>
              <a:gd name="connsiteX99" fmla="*/ 278810 w 2696254"/>
              <a:gd name="connsiteY99" fmla="*/ 996070 h 1983220"/>
              <a:gd name="connsiteX100" fmla="*/ 301771 w 2696254"/>
              <a:gd name="connsiteY100" fmla="*/ 1010937 h 1983220"/>
              <a:gd name="connsiteX101" fmla="*/ 324732 w 2696254"/>
              <a:gd name="connsiteY101" fmla="*/ 1025804 h 1983220"/>
              <a:gd name="connsiteX102" fmla="*/ 350972 w 2696254"/>
              <a:gd name="connsiteY102" fmla="*/ 1037697 h 1983220"/>
              <a:gd name="connsiteX103" fmla="*/ 370653 w 2696254"/>
              <a:gd name="connsiteY103" fmla="*/ 1049590 h 1983220"/>
              <a:gd name="connsiteX104" fmla="*/ 390334 w 2696254"/>
              <a:gd name="connsiteY104" fmla="*/ 1058510 h 1983220"/>
              <a:gd name="connsiteX105" fmla="*/ 396894 w 2696254"/>
              <a:gd name="connsiteY105" fmla="*/ 1061484 h 1983220"/>
              <a:gd name="connsiteX106" fmla="*/ 406734 w 2696254"/>
              <a:gd name="connsiteY106" fmla="*/ 1061484 h 1983220"/>
              <a:gd name="connsiteX107" fmla="*/ 423135 w 2696254"/>
              <a:gd name="connsiteY107" fmla="*/ 1058510 h 1983220"/>
              <a:gd name="connsiteX108" fmla="*/ 432975 w 2696254"/>
              <a:gd name="connsiteY108" fmla="*/ 1055537 h 1983220"/>
              <a:gd name="connsiteX109" fmla="*/ 439536 w 2696254"/>
              <a:gd name="connsiteY109" fmla="*/ 1049590 h 1983220"/>
              <a:gd name="connsiteX110" fmla="*/ 446096 w 2696254"/>
              <a:gd name="connsiteY110" fmla="*/ 1040670 h 1983220"/>
              <a:gd name="connsiteX111" fmla="*/ 452656 w 2696254"/>
              <a:gd name="connsiteY111" fmla="*/ 1031750 h 1983220"/>
              <a:gd name="connsiteX112" fmla="*/ 459216 w 2696254"/>
              <a:gd name="connsiteY112" fmla="*/ 1019857 h 1983220"/>
              <a:gd name="connsiteX113" fmla="*/ 465776 w 2696254"/>
              <a:gd name="connsiteY113" fmla="*/ 1004990 h 1983220"/>
              <a:gd name="connsiteX114" fmla="*/ 465776 w 2696254"/>
              <a:gd name="connsiteY114" fmla="*/ 422215 h 1983220"/>
              <a:gd name="connsiteX115" fmla="*/ 1357968 w 2696254"/>
              <a:gd name="connsiteY115" fmla="*/ 422215 h 1983220"/>
              <a:gd name="connsiteX116" fmla="*/ 1380928 w 2696254"/>
              <a:gd name="connsiteY116" fmla="*/ 413295 h 1983220"/>
              <a:gd name="connsiteX117" fmla="*/ 1397329 w 2696254"/>
              <a:gd name="connsiteY117" fmla="*/ 407348 h 1983220"/>
              <a:gd name="connsiteX118" fmla="*/ 1410449 w 2696254"/>
              <a:gd name="connsiteY118" fmla="*/ 398428 h 1983220"/>
              <a:gd name="connsiteX119" fmla="*/ 1417010 w 2696254"/>
              <a:gd name="connsiteY119" fmla="*/ 386535 h 1983220"/>
              <a:gd name="connsiteX120" fmla="*/ 1423570 w 2696254"/>
              <a:gd name="connsiteY120" fmla="*/ 377615 h 1983220"/>
              <a:gd name="connsiteX121" fmla="*/ 1426850 w 2696254"/>
              <a:gd name="connsiteY121" fmla="*/ 365721 h 1983220"/>
              <a:gd name="connsiteX122" fmla="*/ 1423570 w 2696254"/>
              <a:gd name="connsiteY122" fmla="*/ 356801 h 1983220"/>
              <a:gd name="connsiteX123" fmla="*/ 1420290 w 2696254"/>
              <a:gd name="connsiteY123" fmla="*/ 344908 h 1983220"/>
              <a:gd name="connsiteX124" fmla="*/ 1407169 w 2696254"/>
              <a:gd name="connsiteY124" fmla="*/ 321121 h 1983220"/>
              <a:gd name="connsiteX125" fmla="*/ 1390769 w 2696254"/>
              <a:gd name="connsiteY125" fmla="*/ 297334 h 1983220"/>
              <a:gd name="connsiteX126" fmla="*/ 1371088 w 2696254"/>
              <a:gd name="connsiteY126" fmla="*/ 273548 h 1983220"/>
              <a:gd name="connsiteX127" fmla="*/ 1354687 w 2696254"/>
              <a:gd name="connsiteY127" fmla="*/ 249761 h 1983220"/>
              <a:gd name="connsiteX128" fmla="*/ 1341567 w 2696254"/>
              <a:gd name="connsiteY128" fmla="*/ 228948 h 1983220"/>
              <a:gd name="connsiteX129" fmla="*/ 1331727 w 2696254"/>
              <a:gd name="connsiteY129" fmla="*/ 211108 h 1983220"/>
              <a:gd name="connsiteX130" fmla="*/ 1328447 w 2696254"/>
              <a:gd name="connsiteY130" fmla="*/ 199214 h 1983220"/>
              <a:gd name="connsiteX131" fmla="*/ 1325166 w 2696254"/>
              <a:gd name="connsiteY131" fmla="*/ 190294 h 1983220"/>
              <a:gd name="connsiteX132" fmla="*/ 1321886 w 2696254"/>
              <a:gd name="connsiteY132" fmla="*/ 172454 h 1983220"/>
              <a:gd name="connsiteX133" fmla="*/ 1321886 w 2696254"/>
              <a:gd name="connsiteY133" fmla="*/ 154614 h 1983220"/>
              <a:gd name="connsiteX134" fmla="*/ 1325166 w 2696254"/>
              <a:gd name="connsiteY134" fmla="*/ 136774 h 1983220"/>
              <a:gd name="connsiteX135" fmla="*/ 1331727 w 2696254"/>
              <a:gd name="connsiteY135" fmla="*/ 115961 h 1983220"/>
              <a:gd name="connsiteX136" fmla="*/ 1338287 w 2696254"/>
              <a:gd name="connsiteY136" fmla="*/ 101094 h 1983220"/>
              <a:gd name="connsiteX137" fmla="*/ 1348127 w 2696254"/>
              <a:gd name="connsiteY137" fmla="*/ 86227 h 1983220"/>
              <a:gd name="connsiteX138" fmla="*/ 1361248 w 2696254"/>
              <a:gd name="connsiteY138" fmla="*/ 74334 h 1983220"/>
              <a:gd name="connsiteX139" fmla="*/ 1374368 w 2696254"/>
              <a:gd name="connsiteY139" fmla="*/ 62440 h 1983220"/>
              <a:gd name="connsiteX140" fmla="*/ 1390769 w 2696254"/>
              <a:gd name="connsiteY140" fmla="*/ 50547 h 1983220"/>
              <a:gd name="connsiteX141" fmla="*/ 1410449 w 2696254"/>
              <a:gd name="connsiteY141" fmla="*/ 38654 h 1983220"/>
              <a:gd name="connsiteX142" fmla="*/ 1426850 w 2696254"/>
              <a:gd name="connsiteY142" fmla="*/ 29734 h 1983220"/>
              <a:gd name="connsiteX143" fmla="*/ 1453091 w 2696254"/>
              <a:gd name="connsiteY143" fmla="*/ 20814 h 1983220"/>
              <a:gd name="connsiteX144" fmla="*/ 1472772 w 2696254"/>
              <a:gd name="connsiteY144" fmla="*/ 14867 h 1983220"/>
              <a:gd name="connsiteX145" fmla="*/ 1495732 w 2696254"/>
              <a:gd name="connsiteY145" fmla="*/ 8920 h 1983220"/>
              <a:gd name="connsiteX146" fmla="*/ 1518693 w 2696254"/>
              <a:gd name="connsiteY146" fmla="*/ 2973 h 198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696254" h="1983220">
                <a:moveTo>
                  <a:pt x="1541654" y="0"/>
                </a:moveTo>
                <a:lnTo>
                  <a:pt x="1564615" y="0"/>
                </a:lnTo>
                <a:lnTo>
                  <a:pt x="1590856" y="0"/>
                </a:lnTo>
                <a:lnTo>
                  <a:pt x="1613816" y="0"/>
                </a:lnTo>
                <a:lnTo>
                  <a:pt x="1636777" y="2973"/>
                </a:lnTo>
                <a:lnTo>
                  <a:pt x="1659738" y="5947"/>
                </a:lnTo>
                <a:lnTo>
                  <a:pt x="1682699" y="11893"/>
                </a:lnTo>
                <a:lnTo>
                  <a:pt x="1705660" y="17840"/>
                </a:lnTo>
                <a:lnTo>
                  <a:pt x="1722060" y="23787"/>
                </a:lnTo>
                <a:lnTo>
                  <a:pt x="1731901" y="26760"/>
                </a:lnTo>
                <a:lnTo>
                  <a:pt x="1751581" y="38654"/>
                </a:lnTo>
                <a:lnTo>
                  <a:pt x="1771262" y="50547"/>
                </a:lnTo>
                <a:lnTo>
                  <a:pt x="1787663" y="62440"/>
                </a:lnTo>
                <a:lnTo>
                  <a:pt x="1797503" y="71360"/>
                </a:lnTo>
                <a:lnTo>
                  <a:pt x="1804063" y="77307"/>
                </a:lnTo>
                <a:lnTo>
                  <a:pt x="1820464" y="95147"/>
                </a:lnTo>
                <a:lnTo>
                  <a:pt x="1830304" y="110014"/>
                </a:lnTo>
                <a:lnTo>
                  <a:pt x="1836864" y="124881"/>
                </a:lnTo>
                <a:lnTo>
                  <a:pt x="1840144" y="142721"/>
                </a:lnTo>
                <a:lnTo>
                  <a:pt x="1840144" y="163534"/>
                </a:lnTo>
                <a:lnTo>
                  <a:pt x="1836864" y="181374"/>
                </a:lnTo>
                <a:lnTo>
                  <a:pt x="1833584" y="190294"/>
                </a:lnTo>
                <a:lnTo>
                  <a:pt x="1830304" y="202187"/>
                </a:lnTo>
                <a:lnTo>
                  <a:pt x="1817184" y="223001"/>
                </a:lnTo>
                <a:lnTo>
                  <a:pt x="1810623" y="234894"/>
                </a:lnTo>
                <a:lnTo>
                  <a:pt x="1804063" y="246788"/>
                </a:lnTo>
                <a:lnTo>
                  <a:pt x="1771262" y="285441"/>
                </a:lnTo>
                <a:lnTo>
                  <a:pt x="1751581" y="315175"/>
                </a:lnTo>
                <a:lnTo>
                  <a:pt x="1741741" y="330041"/>
                </a:lnTo>
                <a:lnTo>
                  <a:pt x="1735181" y="341935"/>
                </a:lnTo>
                <a:lnTo>
                  <a:pt x="1728620" y="353828"/>
                </a:lnTo>
                <a:lnTo>
                  <a:pt x="1728620" y="365721"/>
                </a:lnTo>
                <a:lnTo>
                  <a:pt x="1728620" y="377615"/>
                </a:lnTo>
                <a:lnTo>
                  <a:pt x="1728620" y="383561"/>
                </a:lnTo>
                <a:lnTo>
                  <a:pt x="1731901" y="386535"/>
                </a:lnTo>
                <a:lnTo>
                  <a:pt x="1738461" y="392481"/>
                </a:lnTo>
                <a:lnTo>
                  <a:pt x="1741741" y="398428"/>
                </a:lnTo>
                <a:lnTo>
                  <a:pt x="1754861" y="407348"/>
                </a:lnTo>
                <a:lnTo>
                  <a:pt x="1764702" y="410322"/>
                </a:lnTo>
                <a:lnTo>
                  <a:pt x="1774542" y="416268"/>
                </a:lnTo>
                <a:lnTo>
                  <a:pt x="1797503" y="422215"/>
                </a:lnTo>
                <a:lnTo>
                  <a:pt x="2696254" y="422215"/>
                </a:lnTo>
                <a:lnTo>
                  <a:pt x="2696254" y="1983220"/>
                </a:lnTo>
                <a:lnTo>
                  <a:pt x="465776" y="1983220"/>
                </a:lnTo>
                <a:lnTo>
                  <a:pt x="465776" y="1397472"/>
                </a:lnTo>
                <a:lnTo>
                  <a:pt x="452656" y="1367738"/>
                </a:lnTo>
                <a:lnTo>
                  <a:pt x="446096" y="1355845"/>
                </a:lnTo>
                <a:lnTo>
                  <a:pt x="439536" y="1349898"/>
                </a:lnTo>
                <a:lnTo>
                  <a:pt x="432975" y="1340978"/>
                </a:lnTo>
                <a:lnTo>
                  <a:pt x="423135" y="1338005"/>
                </a:lnTo>
                <a:lnTo>
                  <a:pt x="416575" y="1335031"/>
                </a:lnTo>
                <a:lnTo>
                  <a:pt x="406734" y="1335031"/>
                </a:lnTo>
                <a:lnTo>
                  <a:pt x="396894" y="1338005"/>
                </a:lnTo>
                <a:lnTo>
                  <a:pt x="387054" y="1340978"/>
                </a:lnTo>
                <a:lnTo>
                  <a:pt x="367373" y="1349898"/>
                </a:lnTo>
                <a:lnTo>
                  <a:pt x="347692" y="1361791"/>
                </a:lnTo>
                <a:lnTo>
                  <a:pt x="321451" y="1376658"/>
                </a:lnTo>
                <a:lnTo>
                  <a:pt x="272250" y="1406392"/>
                </a:lnTo>
                <a:lnTo>
                  <a:pt x="246009" y="1421258"/>
                </a:lnTo>
                <a:lnTo>
                  <a:pt x="236168" y="1427205"/>
                </a:lnTo>
                <a:lnTo>
                  <a:pt x="223048" y="1430178"/>
                </a:lnTo>
                <a:lnTo>
                  <a:pt x="193527" y="1439098"/>
                </a:lnTo>
                <a:lnTo>
                  <a:pt x="180407" y="1439098"/>
                </a:lnTo>
                <a:lnTo>
                  <a:pt x="167286" y="1439098"/>
                </a:lnTo>
                <a:lnTo>
                  <a:pt x="154166" y="1436125"/>
                </a:lnTo>
                <a:lnTo>
                  <a:pt x="137765" y="1433152"/>
                </a:lnTo>
                <a:lnTo>
                  <a:pt x="124645" y="1427205"/>
                </a:lnTo>
                <a:lnTo>
                  <a:pt x="111524" y="1421258"/>
                </a:lnTo>
                <a:lnTo>
                  <a:pt x="85283" y="1400445"/>
                </a:lnTo>
                <a:lnTo>
                  <a:pt x="72163" y="1388552"/>
                </a:lnTo>
                <a:lnTo>
                  <a:pt x="62322" y="1376658"/>
                </a:lnTo>
                <a:lnTo>
                  <a:pt x="39362" y="1352871"/>
                </a:lnTo>
                <a:lnTo>
                  <a:pt x="32801" y="1338005"/>
                </a:lnTo>
                <a:lnTo>
                  <a:pt x="26241" y="1326111"/>
                </a:lnTo>
                <a:lnTo>
                  <a:pt x="13121" y="1293405"/>
                </a:lnTo>
                <a:lnTo>
                  <a:pt x="9841" y="1275564"/>
                </a:lnTo>
                <a:lnTo>
                  <a:pt x="6560" y="1260698"/>
                </a:lnTo>
                <a:lnTo>
                  <a:pt x="3280" y="1230964"/>
                </a:lnTo>
                <a:lnTo>
                  <a:pt x="0" y="1198258"/>
                </a:lnTo>
                <a:lnTo>
                  <a:pt x="3280" y="1165551"/>
                </a:lnTo>
                <a:lnTo>
                  <a:pt x="9841" y="1135817"/>
                </a:lnTo>
                <a:lnTo>
                  <a:pt x="19681" y="1103111"/>
                </a:lnTo>
                <a:lnTo>
                  <a:pt x="22961" y="1088244"/>
                </a:lnTo>
                <a:lnTo>
                  <a:pt x="29521" y="1073377"/>
                </a:lnTo>
                <a:lnTo>
                  <a:pt x="45922" y="1046617"/>
                </a:lnTo>
                <a:lnTo>
                  <a:pt x="59042" y="1034724"/>
                </a:lnTo>
                <a:lnTo>
                  <a:pt x="68883" y="1022830"/>
                </a:lnTo>
                <a:lnTo>
                  <a:pt x="88563" y="1002017"/>
                </a:lnTo>
                <a:lnTo>
                  <a:pt x="101684" y="993097"/>
                </a:lnTo>
                <a:lnTo>
                  <a:pt x="114804" y="987150"/>
                </a:lnTo>
                <a:lnTo>
                  <a:pt x="127925" y="978230"/>
                </a:lnTo>
                <a:lnTo>
                  <a:pt x="144325" y="972283"/>
                </a:lnTo>
                <a:lnTo>
                  <a:pt x="157446" y="969310"/>
                </a:lnTo>
                <a:lnTo>
                  <a:pt x="173846" y="966337"/>
                </a:lnTo>
                <a:lnTo>
                  <a:pt x="186967" y="966337"/>
                </a:lnTo>
                <a:lnTo>
                  <a:pt x="200087" y="966337"/>
                </a:lnTo>
                <a:lnTo>
                  <a:pt x="216488" y="969310"/>
                </a:lnTo>
                <a:lnTo>
                  <a:pt x="229608" y="972283"/>
                </a:lnTo>
                <a:lnTo>
                  <a:pt x="252569" y="984177"/>
                </a:lnTo>
                <a:lnTo>
                  <a:pt x="278810" y="996070"/>
                </a:lnTo>
                <a:lnTo>
                  <a:pt x="301771" y="1010937"/>
                </a:lnTo>
                <a:lnTo>
                  <a:pt x="324732" y="1025804"/>
                </a:lnTo>
                <a:lnTo>
                  <a:pt x="350972" y="1037697"/>
                </a:lnTo>
                <a:lnTo>
                  <a:pt x="370653" y="1049590"/>
                </a:lnTo>
                <a:lnTo>
                  <a:pt x="390334" y="1058510"/>
                </a:lnTo>
                <a:lnTo>
                  <a:pt x="396894" y="1061484"/>
                </a:lnTo>
                <a:lnTo>
                  <a:pt x="406734" y="1061484"/>
                </a:lnTo>
                <a:lnTo>
                  <a:pt x="423135" y="1058510"/>
                </a:lnTo>
                <a:lnTo>
                  <a:pt x="432975" y="1055537"/>
                </a:lnTo>
                <a:lnTo>
                  <a:pt x="439536" y="1049590"/>
                </a:lnTo>
                <a:lnTo>
                  <a:pt x="446096" y="1040670"/>
                </a:lnTo>
                <a:lnTo>
                  <a:pt x="452656" y="1031750"/>
                </a:lnTo>
                <a:lnTo>
                  <a:pt x="459216" y="1019857"/>
                </a:lnTo>
                <a:lnTo>
                  <a:pt x="465776" y="1004990"/>
                </a:lnTo>
                <a:lnTo>
                  <a:pt x="465776" y="422215"/>
                </a:lnTo>
                <a:lnTo>
                  <a:pt x="1357968" y="422215"/>
                </a:lnTo>
                <a:lnTo>
                  <a:pt x="1380928" y="413295"/>
                </a:lnTo>
                <a:lnTo>
                  <a:pt x="1397329" y="407348"/>
                </a:lnTo>
                <a:lnTo>
                  <a:pt x="1410449" y="398428"/>
                </a:lnTo>
                <a:lnTo>
                  <a:pt x="1417010" y="386535"/>
                </a:lnTo>
                <a:lnTo>
                  <a:pt x="1423570" y="377615"/>
                </a:lnTo>
                <a:lnTo>
                  <a:pt x="1426850" y="365721"/>
                </a:lnTo>
                <a:lnTo>
                  <a:pt x="1423570" y="356801"/>
                </a:lnTo>
                <a:lnTo>
                  <a:pt x="1420290" y="344908"/>
                </a:lnTo>
                <a:lnTo>
                  <a:pt x="1407169" y="321121"/>
                </a:lnTo>
                <a:lnTo>
                  <a:pt x="1390769" y="297334"/>
                </a:lnTo>
                <a:lnTo>
                  <a:pt x="1371088" y="273548"/>
                </a:lnTo>
                <a:lnTo>
                  <a:pt x="1354687" y="249761"/>
                </a:lnTo>
                <a:lnTo>
                  <a:pt x="1341567" y="228948"/>
                </a:lnTo>
                <a:lnTo>
                  <a:pt x="1331727" y="211108"/>
                </a:lnTo>
                <a:lnTo>
                  <a:pt x="1328447" y="199214"/>
                </a:lnTo>
                <a:lnTo>
                  <a:pt x="1325166" y="190294"/>
                </a:lnTo>
                <a:lnTo>
                  <a:pt x="1321886" y="172454"/>
                </a:lnTo>
                <a:lnTo>
                  <a:pt x="1321886" y="154614"/>
                </a:lnTo>
                <a:lnTo>
                  <a:pt x="1325166" y="136774"/>
                </a:lnTo>
                <a:lnTo>
                  <a:pt x="1331727" y="115961"/>
                </a:lnTo>
                <a:lnTo>
                  <a:pt x="1338287" y="101094"/>
                </a:lnTo>
                <a:lnTo>
                  <a:pt x="1348127" y="86227"/>
                </a:lnTo>
                <a:lnTo>
                  <a:pt x="1361248" y="74334"/>
                </a:lnTo>
                <a:lnTo>
                  <a:pt x="1374368" y="62440"/>
                </a:lnTo>
                <a:lnTo>
                  <a:pt x="1390769" y="50547"/>
                </a:lnTo>
                <a:lnTo>
                  <a:pt x="1410449" y="38654"/>
                </a:lnTo>
                <a:lnTo>
                  <a:pt x="1426850" y="29734"/>
                </a:lnTo>
                <a:lnTo>
                  <a:pt x="1453091" y="20814"/>
                </a:lnTo>
                <a:lnTo>
                  <a:pt x="1472772" y="14867"/>
                </a:lnTo>
                <a:lnTo>
                  <a:pt x="1495732" y="8920"/>
                </a:lnTo>
                <a:lnTo>
                  <a:pt x="1518693" y="29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93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43073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36337 -0.65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29 -0.4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5573 -0.411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2.freepng.ru/20180219/pwq/kisspng-light-sewing-icon-black-line-color-needle-roller-5a8a8c4d0505f9.9682902215190293250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098675" cy="13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humbs.dreamstime.com/b/pastel-spools-thread-62305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136775" cy="18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t3.depositphotos.com/11807922/17345/v/1600/depositphotos_173452676-stock-illustration-needle-and-threads-stickers-thimb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7439"/>
            <a:ext cx="1404849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.depositphotos.com/1459104/1875/i/950/depositphotos_18756763-stock-photo-spools-of-thread-isolated-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09801" cy="14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t4.depositphotos.com/5675252/22612/i/950/depositphotos_226127276-stock-photo-isolated-wooden-spools-thread-need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2446427" cy="162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410200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9036" y="5410200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183544" y="4807803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537501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5493603"/>
            <a:ext cx="29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536407" y="5909101"/>
            <a:ext cx="82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10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319756" y="5845002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401" y="4532122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375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2691 -0.7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3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38906 -0.404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-2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21476 -0.639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31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6563 -0.33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26789 -0.7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3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5"/>
          <a:stretch/>
        </p:blipFill>
        <p:spPr>
          <a:xfrm>
            <a:off x="381000" y="228600"/>
            <a:ext cx="2133600" cy="2133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61485" r="-27000" b="-884"/>
          <a:stretch/>
        </p:blipFill>
        <p:spPr>
          <a:xfrm>
            <a:off x="2902622" y="354638"/>
            <a:ext cx="2540000" cy="2178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-1" b="41818"/>
          <a:stretch/>
        </p:blipFill>
        <p:spPr>
          <a:xfrm>
            <a:off x="5029200" y="297306"/>
            <a:ext cx="2578100" cy="1161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5532" r="12822" b="47234"/>
          <a:stretch/>
        </p:blipFill>
        <p:spPr>
          <a:xfrm>
            <a:off x="381000" y="2929441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9" b="54426"/>
          <a:stretch/>
        </p:blipFill>
        <p:spPr>
          <a:xfrm>
            <a:off x="5003949" y="1752600"/>
            <a:ext cx="2590800" cy="2353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46667" b="54426"/>
          <a:stretch/>
        </p:blipFill>
        <p:spPr>
          <a:xfrm>
            <a:off x="2616648" y="2631090"/>
            <a:ext cx="2438400" cy="235368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 rot="20860803" flipV="1">
            <a:off x="2943723" y="5930463"/>
            <a:ext cx="685800" cy="459269"/>
          </a:xfrm>
          <a:prstGeom prst="ellipse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33400" y="5970632"/>
            <a:ext cx="472141" cy="4572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794826">
            <a:off x="5556752" y="4689804"/>
            <a:ext cx="1143000" cy="1128841"/>
          </a:xfrm>
          <a:prstGeom prst="triangle">
            <a:avLst/>
          </a:prstGeom>
          <a:solidFill>
            <a:srgbClr val="E270A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3399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572783" y="5892363"/>
            <a:ext cx="454809" cy="535469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172622" y="5094829"/>
            <a:ext cx="472142" cy="545545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8200" y="5977804"/>
            <a:ext cx="7620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31208" y="5193125"/>
            <a:ext cx="418354" cy="4171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20695 -0.2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1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26181 -0.57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28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5469 -0.299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-1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1309 -0.63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-3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31007 -0.5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6743 -0.803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5" y="-4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18785 -0.410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Магазин</a:t>
            </a:r>
          </a:p>
        </p:txBody>
      </p:sp>
      <p:sp>
        <p:nvSpPr>
          <p:cNvPr id="3" name="Минус 2"/>
          <p:cNvSpPr/>
          <p:nvPr/>
        </p:nvSpPr>
        <p:spPr>
          <a:xfrm>
            <a:off x="685800" y="2057400"/>
            <a:ext cx="67818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-1143000" y="3429000"/>
            <a:ext cx="10896600" cy="838200"/>
          </a:xfrm>
          <a:prstGeom prst="mathMin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img1.st.speshka.com/img/used/2016/12/21/20/b/639394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676401" cy="13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oollady.ru/pic/0001/015/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05" y="5227577"/>
            <a:ext cx="1438386" cy="14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7.pngwing.com/pngs/964/981/png-transparent-beach-ball-beach-ball-multicolored-beach-ball-illustration-beach-orange-computer-wallpap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27127"/>
            <a:ext cx="1066801" cy="10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cdn.pixabay.com/photo/2013/07/13/14/00/rocker-161936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8" y="5105399"/>
            <a:ext cx="1667718" cy="15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i.pinimg.com/236x/d2/30/00/d23000fec8d9ac745870874b19e48af1--baby-toys-clipart.jpg?nii=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26" y="5105399"/>
            <a:ext cx="1066819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4449" y="478446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16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579596" y="490473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464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12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3404" y="459322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74102" y="439751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18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0139 -0.4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1493 -0.6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3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10417 -0.4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2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342 -0.4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2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9584 -0.6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3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Машиностроительный завод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https://i.pinimg.com/originals/bd/df/ae/bddfae837765981e7f72f0cd96bfa66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174238"/>
            <a:ext cx="2190298" cy="15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pinimg.com/originals/bf/41/33/bf4133f8d94ccf97db10fdc60e84e6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71201"/>
            <a:ext cx="2209800" cy="15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pinimg.com/736x/dc/18/01/dc1801acb295cb6dfaacaf618fbab4b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334446"/>
            <a:ext cx="2130425" cy="14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pinimg.com/236x/84/db/52/84db52d1bbfd6c0a890f9ab00f6157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13908"/>
            <a:ext cx="22479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5+3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9879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4</a:t>
            </a:r>
            <a:r>
              <a:rPr lang="ru-RU" sz="5400" dirty="0" smtClean="0"/>
              <a:t>+2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157518" y="1447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4+5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352800"/>
            <a:ext cx="227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2+3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907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96296E-6 L 0.1375 -0.6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3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9063 -0.57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2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7101 -0.3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18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6042 -0.339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1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Мебельная фабрика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clipartion.com/wp-content/uploads/2015/11/wooden-table-at-clkercom-vector-clipart-free-cl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7" y="1371600"/>
            <a:ext cx="1981200" cy="146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img.com/uploads/cupboard_closet/cupboard_closet_PNG167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11636"/>
            <a:ext cx="1308402" cy="22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ru.prom.st/685224322_w640_h640_stul-dlya-kuh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618387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ru.prom.st/433435001_w640_h640_komod-fl-4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55407"/>
            <a:ext cx="2537328" cy="16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tildacdn.com/tild3464-3661-4336-b235-343434316163/441440e076ecad3bea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51" y="1305374"/>
            <a:ext cx="2511425" cy="18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sun9-57.userapi.com/impg/8qRPr5_iMEOBbwRPk_92bH6TI9TkiaiGng6ToQ/SbPKOLY1iL0.jpg?size=552x604&amp;quality=96&amp;sign=552fbea79c1d38802cb45ad5ffe5a552&amp;c_uniq_tag=E-wWzG82qwhmUj9hNG1sNuPjXETk9Jer_pLnY2cMqC0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0" y="4558291"/>
            <a:ext cx="1978025" cy="21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avatars.mds.yandex.net/i?id=2783d6f220b5076b9b77ef9c1fb4b329-4979110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80" y="4648200"/>
            <a:ext cx="3057523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Шоколадная фабрика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24" name="Picture 24" descr="http://www.bogatire.ru/upload/iblock/fe6/fe6ce74420c488f7701a806eab935a5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1058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1.bp.blogspot.com/-Ah0XtyyxsxI/YAssO3cuoLI/AAAAAAAKo6c/BtOe5q3yRjAmTOswXFZK6MeZVozH6mXLACLcBGAsYHQ/s2048/9_9041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1524000" cy="20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3.bp.blogspot.com/-CpOrX5-ho9s/XEXtcY1wsoI/AAAAAAAAEQs/1of_GIpSo1wfift73L61tKj7wDftce4IQCLcBGAs/s1600/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70" y="1167123"/>
            <a:ext cx="182880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1-20.userapi.com/EOJED794N9iVgn7WPmbq1X60P0ihGh_xC71nQw/iSJyAU-iq-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7387"/>
            <a:ext cx="1444625" cy="163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hop.samberi.com/upload/iblock/a13/a13459973a376fa6daaede889e0f8b2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30" y="5027387"/>
            <a:ext cx="1645740" cy="164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get-zen_doc/1855206/pub_5d4abc69d11ba200aead4ff6_5d4abd33c7e50c00adc23e40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36" y="1235336"/>
            <a:ext cx="1794727" cy="11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mk.company/wp-content/uploads/2014/12/m5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2600" y="2971800"/>
            <a:ext cx="1752600" cy="1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e7.pngegg.com/pngimages/781/720/png-clipart-pepperoni-pizza-art-fast-food-french-fries-hamburger-junk-food-pizza-pizza-material-png-material-foo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199570"/>
            <a:ext cx="1749425" cy="14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685826"/>
            <a:ext cx="6347714" cy="4191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МОЛОДЦЫ!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909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703689" cy="3337125"/>
          </a:xfrm>
          <a:prstGeom prst="rect">
            <a:avLst/>
          </a:prstGeom>
          <a:effectLst>
            <a:glow>
              <a:schemeClr val="accent1">
                <a:alpha val="2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8" t="36325" b="195"/>
          <a:stretch>
            <a:fillRect/>
          </a:stretch>
        </p:blipFill>
        <p:spPr>
          <a:xfrm>
            <a:off x="6019800" y="3200400"/>
            <a:ext cx="1624167" cy="2118383"/>
          </a:xfrm>
          <a:custGeom>
            <a:avLst/>
            <a:gdLst>
              <a:gd name="connsiteX0" fmla="*/ 939424 w 1624167"/>
              <a:gd name="connsiteY0" fmla="*/ 0 h 2118383"/>
              <a:gd name="connsiteX1" fmla="*/ 953416 w 1624167"/>
              <a:gd name="connsiteY1" fmla="*/ 0 h 2118383"/>
              <a:gd name="connsiteX2" fmla="*/ 969406 w 1624167"/>
              <a:gd name="connsiteY2" fmla="*/ 0 h 2118383"/>
              <a:gd name="connsiteX3" fmla="*/ 983397 w 1624167"/>
              <a:gd name="connsiteY3" fmla="*/ 0 h 2118383"/>
              <a:gd name="connsiteX4" fmla="*/ 997389 w 1624167"/>
              <a:gd name="connsiteY4" fmla="*/ 3176 h 2118383"/>
              <a:gd name="connsiteX5" fmla="*/ 1011380 w 1624167"/>
              <a:gd name="connsiteY5" fmla="*/ 6352 h 2118383"/>
              <a:gd name="connsiteX6" fmla="*/ 1025372 w 1624167"/>
              <a:gd name="connsiteY6" fmla="*/ 12704 h 2118383"/>
              <a:gd name="connsiteX7" fmla="*/ 1039363 w 1624167"/>
              <a:gd name="connsiteY7" fmla="*/ 19056 h 2118383"/>
              <a:gd name="connsiteX8" fmla="*/ 1049357 w 1624167"/>
              <a:gd name="connsiteY8" fmla="*/ 25408 h 2118383"/>
              <a:gd name="connsiteX9" fmla="*/ 1055353 w 1624167"/>
              <a:gd name="connsiteY9" fmla="*/ 28584 h 2118383"/>
              <a:gd name="connsiteX10" fmla="*/ 1067346 w 1624167"/>
              <a:gd name="connsiteY10" fmla="*/ 41288 h 2118383"/>
              <a:gd name="connsiteX11" fmla="*/ 1079338 w 1624167"/>
              <a:gd name="connsiteY11" fmla="*/ 53992 h 2118383"/>
              <a:gd name="connsiteX12" fmla="*/ 1089332 w 1624167"/>
              <a:gd name="connsiteY12" fmla="*/ 66696 h 2118383"/>
              <a:gd name="connsiteX13" fmla="*/ 1095329 w 1624167"/>
              <a:gd name="connsiteY13" fmla="*/ 76224 h 2118383"/>
              <a:gd name="connsiteX14" fmla="*/ 1099326 w 1624167"/>
              <a:gd name="connsiteY14" fmla="*/ 82576 h 2118383"/>
              <a:gd name="connsiteX15" fmla="*/ 1109320 w 1624167"/>
              <a:gd name="connsiteY15" fmla="*/ 101632 h 2118383"/>
              <a:gd name="connsiteX16" fmla="*/ 1115316 w 1624167"/>
              <a:gd name="connsiteY16" fmla="*/ 117512 h 2118383"/>
              <a:gd name="connsiteX17" fmla="*/ 1119314 w 1624167"/>
              <a:gd name="connsiteY17" fmla="*/ 133392 h 2118383"/>
              <a:gd name="connsiteX18" fmla="*/ 1121313 w 1624167"/>
              <a:gd name="connsiteY18" fmla="*/ 152447 h 2118383"/>
              <a:gd name="connsiteX19" fmla="*/ 1121313 w 1624167"/>
              <a:gd name="connsiteY19" fmla="*/ 174679 h 2118383"/>
              <a:gd name="connsiteX20" fmla="*/ 1119314 w 1624167"/>
              <a:gd name="connsiteY20" fmla="*/ 193735 h 2118383"/>
              <a:gd name="connsiteX21" fmla="*/ 1117315 w 1624167"/>
              <a:gd name="connsiteY21" fmla="*/ 203263 h 2118383"/>
              <a:gd name="connsiteX22" fmla="*/ 1115316 w 1624167"/>
              <a:gd name="connsiteY22" fmla="*/ 215967 h 2118383"/>
              <a:gd name="connsiteX23" fmla="*/ 1107321 w 1624167"/>
              <a:gd name="connsiteY23" fmla="*/ 238199 h 2118383"/>
              <a:gd name="connsiteX24" fmla="*/ 1103324 w 1624167"/>
              <a:gd name="connsiteY24" fmla="*/ 250903 h 2118383"/>
              <a:gd name="connsiteX25" fmla="*/ 1099326 w 1624167"/>
              <a:gd name="connsiteY25" fmla="*/ 263607 h 2118383"/>
              <a:gd name="connsiteX26" fmla="*/ 1079338 w 1624167"/>
              <a:gd name="connsiteY26" fmla="*/ 304895 h 2118383"/>
              <a:gd name="connsiteX27" fmla="*/ 1067346 w 1624167"/>
              <a:gd name="connsiteY27" fmla="*/ 336655 h 2118383"/>
              <a:gd name="connsiteX28" fmla="*/ 1061350 w 1624167"/>
              <a:gd name="connsiteY28" fmla="*/ 352535 h 2118383"/>
              <a:gd name="connsiteX29" fmla="*/ 1057352 w 1624167"/>
              <a:gd name="connsiteY29" fmla="*/ 365239 h 2118383"/>
              <a:gd name="connsiteX30" fmla="*/ 1053354 w 1624167"/>
              <a:gd name="connsiteY30" fmla="*/ 377942 h 2118383"/>
              <a:gd name="connsiteX31" fmla="*/ 1053354 w 1624167"/>
              <a:gd name="connsiteY31" fmla="*/ 390646 h 2118383"/>
              <a:gd name="connsiteX32" fmla="*/ 1053354 w 1624167"/>
              <a:gd name="connsiteY32" fmla="*/ 403350 h 2118383"/>
              <a:gd name="connsiteX33" fmla="*/ 1053354 w 1624167"/>
              <a:gd name="connsiteY33" fmla="*/ 409702 h 2118383"/>
              <a:gd name="connsiteX34" fmla="*/ 1055353 w 1624167"/>
              <a:gd name="connsiteY34" fmla="*/ 412878 h 2118383"/>
              <a:gd name="connsiteX35" fmla="*/ 1059351 w 1624167"/>
              <a:gd name="connsiteY35" fmla="*/ 419230 h 2118383"/>
              <a:gd name="connsiteX36" fmla="*/ 1061350 w 1624167"/>
              <a:gd name="connsiteY36" fmla="*/ 425582 h 2118383"/>
              <a:gd name="connsiteX37" fmla="*/ 1069345 w 1624167"/>
              <a:gd name="connsiteY37" fmla="*/ 435110 h 2118383"/>
              <a:gd name="connsiteX38" fmla="*/ 1075341 w 1624167"/>
              <a:gd name="connsiteY38" fmla="*/ 438286 h 2118383"/>
              <a:gd name="connsiteX39" fmla="*/ 1081337 w 1624167"/>
              <a:gd name="connsiteY39" fmla="*/ 444638 h 2118383"/>
              <a:gd name="connsiteX40" fmla="*/ 1095329 w 1624167"/>
              <a:gd name="connsiteY40" fmla="*/ 450990 h 2118383"/>
              <a:gd name="connsiteX41" fmla="*/ 1624167 w 1624167"/>
              <a:gd name="connsiteY41" fmla="*/ 450990 h 2118383"/>
              <a:gd name="connsiteX42" fmla="*/ 1624167 w 1624167"/>
              <a:gd name="connsiteY42" fmla="*/ 2118383 h 2118383"/>
              <a:gd name="connsiteX43" fmla="*/ 283826 w 1624167"/>
              <a:gd name="connsiteY43" fmla="*/ 2118383 h 2118383"/>
              <a:gd name="connsiteX44" fmla="*/ 283826 w 1624167"/>
              <a:gd name="connsiteY44" fmla="*/ 1492714 h 2118383"/>
              <a:gd name="connsiteX45" fmla="*/ 275831 w 1624167"/>
              <a:gd name="connsiteY45" fmla="*/ 1460954 h 2118383"/>
              <a:gd name="connsiteX46" fmla="*/ 271834 w 1624167"/>
              <a:gd name="connsiteY46" fmla="*/ 1448250 h 2118383"/>
              <a:gd name="connsiteX47" fmla="*/ 267836 w 1624167"/>
              <a:gd name="connsiteY47" fmla="*/ 1441898 h 2118383"/>
              <a:gd name="connsiteX48" fmla="*/ 263839 w 1624167"/>
              <a:gd name="connsiteY48" fmla="*/ 1432370 h 2118383"/>
              <a:gd name="connsiteX49" fmla="*/ 257842 w 1624167"/>
              <a:gd name="connsiteY49" fmla="*/ 1429194 h 2118383"/>
              <a:gd name="connsiteX50" fmla="*/ 253845 w 1624167"/>
              <a:gd name="connsiteY50" fmla="*/ 1426018 h 2118383"/>
              <a:gd name="connsiteX51" fmla="*/ 247848 w 1624167"/>
              <a:gd name="connsiteY51" fmla="*/ 1426018 h 2118383"/>
              <a:gd name="connsiteX52" fmla="*/ 241852 w 1624167"/>
              <a:gd name="connsiteY52" fmla="*/ 1429194 h 2118383"/>
              <a:gd name="connsiteX53" fmla="*/ 235856 w 1624167"/>
              <a:gd name="connsiteY53" fmla="*/ 1432370 h 2118383"/>
              <a:gd name="connsiteX54" fmla="*/ 223863 w 1624167"/>
              <a:gd name="connsiteY54" fmla="*/ 1441898 h 2118383"/>
              <a:gd name="connsiteX55" fmla="*/ 211870 w 1624167"/>
              <a:gd name="connsiteY55" fmla="*/ 1454602 h 2118383"/>
              <a:gd name="connsiteX56" fmla="*/ 195880 w 1624167"/>
              <a:gd name="connsiteY56" fmla="*/ 1470482 h 2118383"/>
              <a:gd name="connsiteX57" fmla="*/ 165899 w 1624167"/>
              <a:gd name="connsiteY57" fmla="*/ 1502242 h 2118383"/>
              <a:gd name="connsiteX58" fmla="*/ 149908 w 1624167"/>
              <a:gd name="connsiteY58" fmla="*/ 1518122 h 2118383"/>
              <a:gd name="connsiteX59" fmla="*/ 143912 w 1624167"/>
              <a:gd name="connsiteY59" fmla="*/ 1524474 h 2118383"/>
              <a:gd name="connsiteX60" fmla="*/ 135917 w 1624167"/>
              <a:gd name="connsiteY60" fmla="*/ 1527650 h 2118383"/>
              <a:gd name="connsiteX61" fmla="*/ 117928 w 1624167"/>
              <a:gd name="connsiteY61" fmla="*/ 1537178 h 2118383"/>
              <a:gd name="connsiteX62" fmla="*/ 109933 w 1624167"/>
              <a:gd name="connsiteY62" fmla="*/ 1537178 h 2118383"/>
              <a:gd name="connsiteX63" fmla="*/ 101938 w 1624167"/>
              <a:gd name="connsiteY63" fmla="*/ 1537178 h 2118383"/>
              <a:gd name="connsiteX64" fmla="*/ 93943 w 1624167"/>
              <a:gd name="connsiteY64" fmla="*/ 1534002 h 2118383"/>
              <a:gd name="connsiteX65" fmla="*/ 83949 w 1624167"/>
              <a:gd name="connsiteY65" fmla="*/ 1530826 h 2118383"/>
              <a:gd name="connsiteX66" fmla="*/ 75954 w 1624167"/>
              <a:gd name="connsiteY66" fmla="*/ 1524474 h 2118383"/>
              <a:gd name="connsiteX67" fmla="*/ 67959 w 1624167"/>
              <a:gd name="connsiteY67" fmla="*/ 1518122 h 2118383"/>
              <a:gd name="connsiteX68" fmla="*/ 51968 w 1624167"/>
              <a:gd name="connsiteY68" fmla="*/ 1495890 h 2118383"/>
              <a:gd name="connsiteX69" fmla="*/ 43973 w 1624167"/>
              <a:gd name="connsiteY69" fmla="*/ 1483186 h 2118383"/>
              <a:gd name="connsiteX70" fmla="*/ 37977 w 1624167"/>
              <a:gd name="connsiteY70" fmla="*/ 1470482 h 2118383"/>
              <a:gd name="connsiteX71" fmla="*/ 23986 w 1624167"/>
              <a:gd name="connsiteY71" fmla="*/ 1445074 h 2118383"/>
              <a:gd name="connsiteX72" fmla="*/ 19988 w 1624167"/>
              <a:gd name="connsiteY72" fmla="*/ 1429194 h 2118383"/>
              <a:gd name="connsiteX73" fmla="*/ 15990 w 1624167"/>
              <a:gd name="connsiteY73" fmla="*/ 1416490 h 2118383"/>
              <a:gd name="connsiteX74" fmla="*/ 7995 w 1624167"/>
              <a:gd name="connsiteY74" fmla="*/ 1381554 h 2118383"/>
              <a:gd name="connsiteX75" fmla="*/ 5997 w 1624167"/>
              <a:gd name="connsiteY75" fmla="*/ 1362498 h 2118383"/>
              <a:gd name="connsiteX76" fmla="*/ 3998 w 1624167"/>
              <a:gd name="connsiteY76" fmla="*/ 1346618 h 2118383"/>
              <a:gd name="connsiteX77" fmla="*/ 1999 w 1624167"/>
              <a:gd name="connsiteY77" fmla="*/ 1314859 h 2118383"/>
              <a:gd name="connsiteX78" fmla="*/ 0 w 1624167"/>
              <a:gd name="connsiteY78" fmla="*/ 1279923 h 2118383"/>
              <a:gd name="connsiteX79" fmla="*/ 1999 w 1624167"/>
              <a:gd name="connsiteY79" fmla="*/ 1244987 h 2118383"/>
              <a:gd name="connsiteX80" fmla="*/ 5997 w 1624167"/>
              <a:gd name="connsiteY80" fmla="*/ 1213227 h 2118383"/>
              <a:gd name="connsiteX81" fmla="*/ 11993 w 1624167"/>
              <a:gd name="connsiteY81" fmla="*/ 1178291 h 2118383"/>
              <a:gd name="connsiteX82" fmla="*/ 13992 w 1624167"/>
              <a:gd name="connsiteY82" fmla="*/ 1162411 h 2118383"/>
              <a:gd name="connsiteX83" fmla="*/ 17989 w 1624167"/>
              <a:gd name="connsiteY83" fmla="*/ 1146531 h 2118383"/>
              <a:gd name="connsiteX84" fmla="*/ 27983 w 1624167"/>
              <a:gd name="connsiteY84" fmla="*/ 1117947 h 2118383"/>
              <a:gd name="connsiteX85" fmla="*/ 35978 w 1624167"/>
              <a:gd name="connsiteY85" fmla="*/ 1105243 h 2118383"/>
              <a:gd name="connsiteX86" fmla="*/ 41975 w 1624167"/>
              <a:gd name="connsiteY86" fmla="*/ 1092540 h 2118383"/>
              <a:gd name="connsiteX87" fmla="*/ 53967 w 1624167"/>
              <a:gd name="connsiteY87" fmla="*/ 1070308 h 2118383"/>
              <a:gd name="connsiteX88" fmla="*/ 61962 w 1624167"/>
              <a:gd name="connsiteY88" fmla="*/ 1060780 h 2118383"/>
              <a:gd name="connsiteX89" fmla="*/ 69957 w 1624167"/>
              <a:gd name="connsiteY89" fmla="*/ 1054428 h 2118383"/>
              <a:gd name="connsiteX90" fmla="*/ 77952 w 1624167"/>
              <a:gd name="connsiteY90" fmla="*/ 1044900 h 2118383"/>
              <a:gd name="connsiteX91" fmla="*/ 87946 w 1624167"/>
              <a:gd name="connsiteY91" fmla="*/ 1038548 h 2118383"/>
              <a:gd name="connsiteX92" fmla="*/ 95941 w 1624167"/>
              <a:gd name="connsiteY92" fmla="*/ 1035372 h 2118383"/>
              <a:gd name="connsiteX93" fmla="*/ 105935 w 1624167"/>
              <a:gd name="connsiteY93" fmla="*/ 1032196 h 2118383"/>
              <a:gd name="connsiteX94" fmla="*/ 113930 w 1624167"/>
              <a:gd name="connsiteY94" fmla="*/ 1032196 h 2118383"/>
              <a:gd name="connsiteX95" fmla="*/ 121926 w 1624167"/>
              <a:gd name="connsiteY95" fmla="*/ 1032196 h 2118383"/>
              <a:gd name="connsiteX96" fmla="*/ 131919 w 1624167"/>
              <a:gd name="connsiteY96" fmla="*/ 1035372 h 2118383"/>
              <a:gd name="connsiteX97" fmla="*/ 139914 w 1624167"/>
              <a:gd name="connsiteY97" fmla="*/ 1038548 h 2118383"/>
              <a:gd name="connsiteX98" fmla="*/ 153906 w 1624167"/>
              <a:gd name="connsiteY98" fmla="*/ 1051252 h 2118383"/>
              <a:gd name="connsiteX99" fmla="*/ 169896 w 1624167"/>
              <a:gd name="connsiteY99" fmla="*/ 1063956 h 2118383"/>
              <a:gd name="connsiteX100" fmla="*/ 183888 w 1624167"/>
              <a:gd name="connsiteY100" fmla="*/ 1079836 h 2118383"/>
              <a:gd name="connsiteX101" fmla="*/ 197879 w 1624167"/>
              <a:gd name="connsiteY101" fmla="*/ 1095716 h 2118383"/>
              <a:gd name="connsiteX102" fmla="*/ 213869 w 1624167"/>
              <a:gd name="connsiteY102" fmla="*/ 1108419 h 2118383"/>
              <a:gd name="connsiteX103" fmla="*/ 225862 w 1624167"/>
              <a:gd name="connsiteY103" fmla="*/ 1121123 h 2118383"/>
              <a:gd name="connsiteX104" fmla="*/ 237854 w 1624167"/>
              <a:gd name="connsiteY104" fmla="*/ 1130651 h 2118383"/>
              <a:gd name="connsiteX105" fmla="*/ 241852 w 1624167"/>
              <a:gd name="connsiteY105" fmla="*/ 1133827 h 2118383"/>
              <a:gd name="connsiteX106" fmla="*/ 247848 w 1624167"/>
              <a:gd name="connsiteY106" fmla="*/ 1133827 h 2118383"/>
              <a:gd name="connsiteX107" fmla="*/ 257842 w 1624167"/>
              <a:gd name="connsiteY107" fmla="*/ 1130651 h 2118383"/>
              <a:gd name="connsiteX108" fmla="*/ 263839 w 1624167"/>
              <a:gd name="connsiteY108" fmla="*/ 1127475 h 2118383"/>
              <a:gd name="connsiteX109" fmla="*/ 267836 w 1624167"/>
              <a:gd name="connsiteY109" fmla="*/ 1121123 h 2118383"/>
              <a:gd name="connsiteX110" fmla="*/ 271834 w 1624167"/>
              <a:gd name="connsiteY110" fmla="*/ 1111595 h 2118383"/>
              <a:gd name="connsiteX111" fmla="*/ 275831 w 1624167"/>
              <a:gd name="connsiteY111" fmla="*/ 1102068 h 2118383"/>
              <a:gd name="connsiteX112" fmla="*/ 279829 w 1624167"/>
              <a:gd name="connsiteY112" fmla="*/ 1089364 h 2118383"/>
              <a:gd name="connsiteX113" fmla="*/ 283826 w 1624167"/>
              <a:gd name="connsiteY113" fmla="*/ 1073484 h 2118383"/>
              <a:gd name="connsiteX114" fmla="*/ 283826 w 1624167"/>
              <a:gd name="connsiteY114" fmla="*/ 450990 h 2118383"/>
              <a:gd name="connsiteX115" fmla="*/ 827493 w 1624167"/>
              <a:gd name="connsiteY115" fmla="*/ 450990 h 2118383"/>
              <a:gd name="connsiteX116" fmla="*/ 841484 w 1624167"/>
              <a:gd name="connsiteY116" fmla="*/ 441462 h 2118383"/>
              <a:gd name="connsiteX117" fmla="*/ 851478 w 1624167"/>
              <a:gd name="connsiteY117" fmla="*/ 435110 h 2118383"/>
              <a:gd name="connsiteX118" fmla="*/ 859473 w 1624167"/>
              <a:gd name="connsiteY118" fmla="*/ 425582 h 2118383"/>
              <a:gd name="connsiteX119" fmla="*/ 863471 w 1624167"/>
              <a:gd name="connsiteY119" fmla="*/ 412878 h 2118383"/>
              <a:gd name="connsiteX120" fmla="*/ 867469 w 1624167"/>
              <a:gd name="connsiteY120" fmla="*/ 403350 h 2118383"/>
              <a:gd name="connsiteX121" fmla="*/ 869467 w 1624167"/>
              <a:gd name="connsiteY121" fmla="*/ 390646 h 2118383"/>
              <a:gd name="connsiteX122" fmla="*/ 867469 w 1624167"/>
              <a:gd name="connsiteY122" fmla="*/ 381118 h 2118383"/>
              <a:gd name="connsiteX123" fmla="*/ 865470 w 1624167"/>
              <a:gd name="connsiteY123" fmla="*/ 368415 h 2118383"/>
              <a:gd name="connsiteX124" fmla="*/ 857475 w 1624167"/>
              <a:gd name="connsiteY124" fmla="*/ 343007 h 2118383"/>
              <a:gd name="connsiteX125" fmla="*/ 847481 w 1624167"/>
              <a:gd name="connsiteY125" fmla="*/ 317599 h 2118383"/>
              <a:gd name="connsiteX126" fmla="*/ 835488 w 1624167"/>
              <a:gd name="connsiteY126" fmla="*/ 292191 h 2118383"/>
              <a:gd name="connsiteX127" fmla="*/ 825494 w 1624167"/>
              <a:gd name="connsiteY127" fmla="*/ 266783 h 2118383"/>
              <a:gd name="connsiteX128" fmla="*/ 817499 w 1624167"/>
              <a:gd name="connsiteY128" fmla="*/ 244551 h 2118383"/>
              <a:gd name="connsiteX129" fmla="*/ 811503 w 1624167"/>
              <a:gd name="connsiteY129" fmla="*/ 225495 h 2118383"/>
              <a:gd name="connsiteX130" fmla="*/ 809504 w 1624167"/>
              <a:gd name="connsiteY130" fmla="*/ 212791 h 2118383"/>
              <a:gd name="connsiteX131" fmla="*/ 807505 w 1624167"/>
              <a:gd name="connsiteY131" fmla="*/ 203263 h 2118383"/>
              <a:gd name="connsiteX132" fmla="*/ 805507 w 1624167"/>
              <a:gd name="connsiteY132" fmla="*/ 184207 h 2118383"/>
              <a:gd name="connsiteX133" fmla="*/ 805507 w 1624167"/>
              <a:gd name="connsiteY133" fmla="*/ 165151 h 2118383"/>
              <a:gd name="connsiteX134" fmla="*/ 807505 w 1624167"/>
              <a:gd name="connsiteY134" fmla="*/ 146096 h 2118383"/>
              <a:gd name="connsiteX135" fmla="*/ 811503 w 1624167"/>
              <a:gd name="connsiteY135" fmla="*/ 123864 h 2118383"/>
              <a:gd name="connsiteX136" fmla="*/ 815500 w 1624167"/>
              <a:gd name="connsiteY136" fmla="*/ 107984 h 2118383"/>
              <a:gd name="connsiteX137" fmla="*/ 821497 w 1624167"/>
              <a:gd name="connsiteY137" fmla="*/ 92104 h 2118383"/>
              <a:gd name="connsiteX138" fmla="*/ 829492 w 1624167"/>
              <a:gd name="connsiteY138" fmla="*/ 79400 h 2118383"/>
              <a:gd name="connsiteX139" fmla="*/ 837487 w 1624167"/>
              <a:gd name="connsiteY139" fmla="*/ 66696 h 2118383"/>
              <a:gd name="connsiteX140" fmla="*/ 847481 w 1624167"/>
              <a:gd name="connsiteY140" fmla="*/ 53992 h 2118383"/>
              <a:gd name="connsiteX141" fmla="*/ 859473 w 1624167"/>
              <a:gd name="connsiteY141" fmla="*/ 41288 h 2118383"/>
              <a:gd name="connsiteX142" fmla="*/ 869467 w 1624167"/>
              <a:gd name="connsiteY142" fmla="*/ 31760 h 2118383"/>
              <a:gd name="connsiteX143" fmla="*/ 885458 w 1624167"/>
              <a:gd name="connsiteY143" fmla="*/ 22232 h 2118383"/>
              <a:gd name="connsiteX144" fmla="*/ 897450 w 1624167"/>
              <a:gd name="connsiteY144" fmla="*/ 15880 h 2118383"/>
              <a:gd name="connsiteX145" fmla="*/ 911441 w 1624167"/>
              <a:gd name="connsiteY145" fmla="*/ 9528 h 2118383"/>
              <a:gd name="connsiteX146" fmla="*/ 925433 w 1624167"/>
              <a:gd name="connsiteY146" fmla="*/ 3176 h 211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624167" h="2118383">
                <a:moveTo>
                  <a:pt x="939424" y="0"/>
                </a:moveTo>
                <a:lnTo>
                  <a:pt x="953416" y="0"/>
                </a:lnTo>
                <a:lnTo>
                  <a:pt x="969406" y="0"/>
                </a:lnTo>
                <a:lnTo>
                  <a:pt x="983397" y="0"/>
                </a:lnTo>
                <a:lnTo>
                  <a:pt x="997389" y="3176"/>
                </a:lnTo>
                <a:lnTo>
                  <a:pt x="1011380" y="6352"/>
                </a:lnTo>
                <a:lnTo>
                  <a:pt x="1025372" y="12704"/>
                </a:lnTo>
                <a:lnTo>
                  <a:pt x="1039363" y="19056"/>
                </a:lnTo>
                <a:lnTo>
                  <a:pt x="1049357" y="25408"/>
                </a:lnTo>
                <a:lnTo>
                  <a:pt x="1055353" y="28584"/>
                </a:lnTo>
                <a:lnTo>
                  <a:pt x="1067346" y="41288"/>
                </a:lnTo>
                <a:lnTo>
                  <a:pt x="1079338" y="53992"/>
                </a:lnTo>
                <a:lnTo>
                  <a:pt x="1089332" y="66696"/>
                </a:lnTo>
                <a:lnTo>
                  <a:pt x="1095329" y="76224"/>
                </a:lnTo>
                <a:lnTo>
                  <a:pt x="1099326" y="82576"/>
                </a:lnTo>
                <a:lnTo>
                  <a:pt x="1109320" y="101632"/>
                </a:lnTo>
                <a:lnTo>
                  <a:pt x="1115316" y="117512"/>
                </a:lnTo>
                <a:lnTo>
                  <a:pt x="1119314" y="133392"/>
                </a:lnTo>
                <a:lnTo>
                  <a:pt x="1121313" y="152447"/>
                </a:lnTo>
                <a:lnTo>
                  <a:pt x="1121313" y="174679"/>
                </a:lnTo>
                <a:lnTo>
                  <a:pt x="1119314" y="193735"/>
                </a:lnTo>
                <a:lnTo>
                  <a:pt x="1117315" y="203263"/>
                </a:lnTo>
                <a:lnTo>
                  <a:pt x="1115316" y="215967"/>
                </a:lnTo>
                <a:lnTo>
                  <a:pt x="1107321" y="238199"/>
                </a:lnTo>
                <a:lnTo>
                  <a:pt x="1103324" y="250903"/>
                </a:lnTo>
                <a:lnTo>
                  <a:pt x="1099326" y="263607"/>
                </a:lnTo>
                <a:lnTo>
                  <a:pt x="1079338" y="304895"/>
                </a:lnTo>
                <a:lnTo>
                  <a:pt x="1067346" y="336655"/>
                </a:lnTo>
                <a:lnTo>
                  <a:pt x="1061350" y="352535"/>
                </a:lnTo>
                <a:lnTo>
                  <a:pt x="1057352" y="365239"/>
                </a:lnTo>
                <a:lnTo>
                  <a:pt x="1053354" y="377942"/>
                </a:lnTo>
                <a:lnTo>
                  <a:pt x="1053354" y="390646"/>
                </a:lnTo>
                <a:lnTo>
                  <a:pt x="1053354" y="403350"/>
                </a:lnTo>
                <a:lnTo>
                  <a:pt x="1053354" y="409702"/>
                </a:lnTo>
                <a:lnTo>
                  <a:pt x="1055353" y="412878"/>
                </a:lnTo>
                <a:lnTo>
                  <a:pt x="1059351" y="419230"/>
                </a:lnTo>
                <a:lnTo>
                  <a:pt x="1061350" y="425582"/>
                </a:lnTo>
                <a:lnTo>
                  <a:pt x="1069345" y="435110"/>
                </a:lnTo>
                <a:lnTo>
                  <a:pt x="1075341" y="438286"/>
                </a:lnTo>
                <a:lnTo>
                  <a:pt x="1081337" y="444638"/>
                </a:lnTo>
                <a:lnTo>
                  <a:pt x="1095329" y="450990"/>
                </a:lnTo>
                <a:lnTo>
                  <a:pt x="1624167" y="450990"/>
                </a:lnTo>
                <a:lnTo>
                  <a:pt x="1624167" y="2118383"/>
                </a:lnTo>
                <a:lnTo>
                  <a:pt x="283826" y="2118383"/>
                </a:lnTo>
                <a:lnTo>
                  <a:pt x="283826" y="1492714"/>
                </a:lnTo>
                <a:lnTo>
                  <a:pt x="275831" y="1460954"/>
                </a:lnTo>
                <a:lnTo>
                  <a:pt x="271834" y="1448250"/>
                </a:lnTo>
                <a:lnTo>
                  <a:pt x="267836" y="1441898"/>
                </a:lnTo>
                <a:lnTo>
                  <a:pt x="263839" y="1432370"/>
                </a:lnTo>
                <a:lnTo>
                  <a:pt x="257842" y="1429194"/>
                </a:lnTo>
                <a:lnTo>
                  <a:pt x="253845" y="1426018"/>
                </a:lnTo>
                <a:lnTo>
                  <a:pt x="247848" y="1426018"/>
                </a:lnTo>
                <a:lnTo>
                  <a:pt x="241852" y="1429194"/>
                </a:lnTo>
                <a:lnTo>
                  <a:pt x="235856" y="1432370"/>
                </a:lnTo>
                <a:lnTo>
                  <a:pt x="223863" y="1441898"/>
                </a:lnTo>
                <a:lnTo>
                  <a:pt x="211870" y="1454602"/>
                </a:lnTo>
                <a:lnTo>
                  <a:pt x="195880" y="1470482"/>
                </a:lnTo>
                <a:lnTo>
                  <a:pt x="165899" y="1502242"/>
                </a:lnTo>
                <a:lnTo>
                  <a:pt x="149908" y="1518122"/>
                </a:lnTo>
                <a:lnTo>
                  <a:pt x="143912" y="1524474"/>
                </a:lnTo>
                <a:lnTo>
                  <a:pt x="135917" y="1527650"/>
                </a:lnTo>
                <a:lnTo>
                  <a:pt x="117928" y="1537178"/>
                </a:lnTo>
                <a:lnTo>
                  <a:pt x="109933" y="1537178"/>
                </a:lnTo>
                <a:lnTo>
                  <a:pt x="101938" y="1537178"/>
                </a:lnTo>
                <a:lnTo>
                  <a:pt x="93943" y="1534002"/>
                </a:lnTo>
                <a:lnTo>
                  <a:pt x="83949" y="1530826"/>
                </a:lnTo>
                <a:lnTo>
                  <a:pt x="75954" y="1524474"/>
                </a:lnTo>
                <a:lnTo>
                  <a:pt x="67959" y="1518122"/>
                </a:lnTo>
                <a:lnTo>
                  <a:pt x="51968" y="1495890"/>
                </a:lnTo>
                <a:lnTo>
                  <a:pt x="43973" y="1483186"/>
                </a:lnTo>
                <a:lnTo>
                  <a:pt x="37977" y="1470482"/>
                </a:lnTo>
                <a:lnTo>
                  <a:pt x="23986" y="1445074"/>
                </a:lnTo>
                <a:lnTo>
                  <a:pt x="19988" y="1429194"/>
                </a:lnTo>
                <a:lnTo>
                  <a:pt x="15990" y="1416490"/>
                </a:lnTo>
                <a:lnTo>
                  <a:pt x="7995" y="1381554"/>
                </a:lnTo>
                <a:lnTo>
                  <a:pt x="5997" y="1362498"/>
                </a:lnTo>
                <a:lnTo>
                  <a:pt x="3998" y="1346618"/>
                </a:lnTo>
                <a:lnTo>
                  <a:pt x="1999" y="1314859"/>
                </a:lnTo>
                <a:lnTo>
                  <a:pt x="0" y="1279923"/>
                </a:lnTo>
                <a:lnTo>
                  <a:pt x="1999" y="1244987"/>
                </a:lnTo>
                <a:lnTo>
                  <a:pt x="5997" y="1213227"/>
                </a:lnTo>
                <a:lnTo>
                  <a:pt x="11993" y="1178291"/>
                </a:lnTo>
                <a:lnTo>
                  <a:pt x="13992" y="1162411"/>
                </a:lnTo>
                <a:lnTo>
                  <a:pt x="17989" y="1146531"/>
                </a:lnTo>
                <a:lnTo>
                  <a:pt x="27983" y="1117947"/>
                </a:lnTo>
                <a:lnTo>
                  <a:pt x="35978" y="1105243"/>
                </a:lnTo>
                <a:lnTo>
                  <a:pt x="41975" y="1092540"/>
                </a:lnTo>
                <a:lnTo>
                  <a:pt x="53967" y="1070308"/>
                </a:lnTo>
                <a:lnTo>
                  <a:pt x="61962" y="1060780"/>
                </a:lnTo>
                <a:lnTo>
                  <a:pt x="69957" y="1054428"/>
                </a:lnTo>
                <a:lnTo>
                  <a:pt x="77952" y="1044900"/>
                </a:lnTo>
                <a:lnTo>
                  <a:pt x="87946" y="1038548"/>
                </a:lnTo>
                <a:lnTo>
                  <a:pt x="95941" y="1035372"/>
                </a:lnTo>
                <a:lnTo>
                  <a:pt x="105935" y="1032196"/>
                </a:lnTo>
                <a:lnTo>
                  <a:pt x="113930" y="1032196"/>
                </a:lnTo>
                <a:lnTo>
                  <a:pt x="121926" y="1032196"/>
                </a:lnTo>
                <a:lnTo>
                  <a:pt x="131919" y="1035372"/>
                </a:lnTo>
                <a:lnTo>
                  <a:pt x="139914" y="1038548"/>
                </a:lnTo>
                <a:lnTo>
                  <a:pt x="153906" y="1051252"/>
                </a:lnTo>
                <a:lnTo>
                  <a:pt x="169896" y="1063956"/>
                </a:lnTo>
                <a:lnTo>
                  <a:pt x="183888" y="1079836"/>
                </a:lnTo>
                <a:lnTo>
                  <a:pt x="197879" y="1095716"/>
                </a:lnTo>
                <a:lnTo>
                  <a:pt x="213869" y="1108419"/>
                </a:lnTo>
                <a:lnTo>
                  <a:pt x="225862" y="1121123"/>
                </a:lnTo>
                <a:lnTo>
                  <a:pt x="237854" y="1130651"/>
                </a:lnTo>
                <a:lnTo>
                  <a:pt x="241852" y="1133827"/>
                </a:lnTo>
                <a:lnTo>
                  <a:pt x="247848" y="1133827"/>
                </a:lnTo>
                <a:lnTo>
                  <a:pt x="257842" y="1130651"/>
                </a:lnTo>
                <a:lnTo>
                  <a:pt x="263839" y="1127475"/>
                </a:lnTo>
                <a:lnTo>
                  <a:pt x="267836" y="1121123"/>
                </a:lnTo>
                <a:lnTo>
                  <a:pt x="271834" y="1111595"/>
                </a:lnTo>
                <a:lnTo>
                  <a:pt x="275831" y="1102068"/>
                </a:lnTo>
                <a:lnTo>
                  <a:pt x="279829" y="1089364"/>
                </a:lnTo>
                <a:lnTo>
                  <a:pt x="283826" y="1073484"/>
                </a:lnTo>
                <a:lnTo>
                  <a:pt x="283826" y="450990"/>
                </a:lnTo>
                <a:lnTo>
                  <a:pt x="827493" y="450990"/>
                </a:lnTo>
                <a:lnTo>
                  <a:pt x="841484" y="441462"/>
                </a:lnTo>
                <a:lnTo>
                  <a:pt x="851478" y="435110"/>
                </a:lnTo>
                <a:lnTo>
                  <a:pt x="859473" y="425582"/>
                </a:lnTo>
                <a:lnTo>
                  <a:pt x="863471" y="412878"/>
                </a:lnTo>
                <a:lnTo>
                  <a:pt x="867469" y="403350"/>
                </a:lnTo>
                <a:lnTo>
                  <a:pt x="869467" y="390646"/>
                </a:lnTo>
                <a:lnTo>
                  <a:pt x="867469" y="381118"/>
                </a:lnTo>
                <a:lnTo>
                  <a:pt x="865470" y="368415"/>
                </a:lnTo>
                <a:lnTo>
                  <a:pt x="857475" y="343007"/>
                </a:lnTo>
                <a:lnTo>
                  <a:pt x="847481" y="317599"/>
                </a:lnTo>
                <a:lnTo>
                  <a:pt x="835488" y="292191"/>
                </a:lnTo>
                <a:lnTo>
                  <a:pt x="825494" y="266783"/>
                </a:lnTo>
                <a:lnTo>
                  <a:pt x="817499" y="244551"/>
                </a:lnTo>
                <a:lnTo>
                  <a:pt x="811503" y="225495"/>
                </a:lnTo>
                <a:lnTo>
                  <a:pt x="809504" y="212791"/>
                </a:lnTo>
                <a:lnTo>
                  <a:pt x="807505" y="203263"/>
                </a:lnTo>
                <a:lnTo>
                  <a:pt x="805507" y="184207"/>
                </a:lnTo>
                <a:lnTo>
                  <a:pt x="805507" y="165151"/>
                </a:lnTo>
                <a:lnTo>
                  <a:pt x="807505" y="146096"/>
                </a:lnTo>
                <a:lnTo>
                  <a:pt x="811503" y="123864"/>
                </a:lnTo>
                <a:lnTo>
                  <a:pt x="815500" y="107984"/>
                </a:lnTo>
                <a:lnTo>
                  <a:pt x="821497" y="92104"/>
                </a:lnTo>
                <a:lnTo>
                  <a:pt x="829492" y="79400"/>
                </a:lnTo>
                <a:lnTo>
                  <a:pt x="837487" y="66696"/>
                </a:lnTo>
                <a:lnTo>
                  <a:pt x="847481" y="53992"/>
                </a:lnTo>
                <a:lnTo>
                  <a:pt x="859473" y="41288"/>
                </a:lnTo>
                <a:lnTo>
                  <a:pt x="869467" y="31760"/>
                </a:lnTo>
                <a:lnTo>
                  <a:pt x="885458" y="22232"/>
                </a:lnTo>
                <a:lnTo>
                  <a:pt x="897450" y="15880"/>
                </a:lnTo>
                <a:lnTo>
                  <a:pt x="911441" y="9528"/>
                </a:lnTo>
                <a:lnTo>
                  <a:pt x="925433" y="3176"/>
                </a:lnTo>
                <a:close/>
              </a:path>
            </a:pathLst>
          </a:cu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36325" r="49527" b="195"/>
          <a:stretch>
            <a:fillRect/>
          </a:stretch>
        </p:blipFill>
        <p:spPr>
          <a:xfrm>
            <a:off x="685800" y="3962400"/>
            <a:ext cx="1345803" cy="2118383"/>
          </a:xfrm>
          <a:custGeom>
            <a:avLst/>
            <a:gdLst>
              <a:gd name="connsiteX0" fmla="*/ 668908 w 1345803"/>
              <a:gd name="connsiteY0" fmla="*/ 0 h 2118383"/>
              <a:gd name="connsiteX1" fmla="*/ 690872 w 1345803"/>
              <a:gd name="connsiteY1" fmla="*/ 0 h 2118383"/>
              <a:gd name="connsiteX2" fmla="*/ 712837 w 1345803"/>
              <a:gd name="connsiteY2" fmla="*/ 3176 h 2118383"/>
              <a:gd name="connsiteX3" fmla="*/ 732804 w 1345803"/>
              <a:gd name="connsiteY3" fmla="*/ 12704 h 2118383"/>
              <a:gd name="connsiteX4" fmla="*/ 752771 w 1345803"/>
              <a:gd name="connsiteY4" fmla="*/ 22232 h 2118383"/>
              <a:gd name="connsiteX5" fmla="*/ 764752 w 1345803"/>
              <a:gd name="connsiteY5" fmla="*/ 28584 h 2118383"/>
              <a:gd name="connsiteX6" fmla="*/ 774735 w 1345803"/>
              <a:gd name="connsiteY6" fmla="*/ 38112 h 2118383"/>
              <a:gd name="connsiteX7" fmla="*/ 782722 w 1345803"/>
              <a:gd name="connsiteY7" fmla="*/ 44464 h 2118383"/>
              <a:gd name="connsiteX8" fmla="*/ 790709 w 1345803"/>
              <a:gd name="connsiteY8" fmla="*/ 53992 h 2118383"/>
              <a:gd name="connsiteX9" fmla="*/ 798696 w 1345803"/>
              <a:gd name="connsiteY9" fmla="*/ 66696 h 2118383"/>
              <a:gd name="connsiteX10" fmla="*/ 806683 w 1345803"/>
              <a:gd name="connsiteY10" fmla="*/ 76224 h 2118383"/>
              <a:gd name="connsiteX11" fmla="*/ 812674 w 1345803"/>
              <a:gd name="connsiteY11" fmla="*/ 88928 h 2118383"/>
              <a:gd name="connsiteX12" fmla="*/ 818664 w 1345803"/>
              <a:gd name="connsiteY12" fmla="*/ 101632 h 2118383"/>
              <a:gd name="connsiteX13" fmla="*/ 824654 w 1345803"/>
              <a:gd name="connsiteY13" fmla="*/ 117512 h 2118383"/>
              <a:gd name="connsiteX14" fmla="*/ 828647 w 1345803"/>
              <a:gd name="connsiteY14" fmla="*/ 130216 h 2118383"/>
              <a:gd name="connsiteX15" fmla="*/ 830644 w 1345803"/>
              <a:gd name="connsiteY15" fmla="*/ 146096 h 2118383"/>
              <a:gd name="connsiteX16" fmla="*/ 832641 w 1345803"/>
              <a:gd name="connsiteY16" fmla="*/ 161975 h 2118383"/>
              <a:gd name="connsiteX17" fmla="*/ 832641 w 1345803"/>
              <a:gd name="connsiteY17" fmla="*/ 174679 h 2118383"/>
              <a:gd name="connsiteX18" fmla="*/ 830644 w 1345803"/>
              <a:gd name="connsiteY18" fmla="*/ 187383 h 2118383"/>
              <a:gd name="connsiteX19" fmla="*/ 826651 w 1345803"/>
              <a:gd name="connsiteY19" fmla="*/ 212791 h 2118383"/>
              <a:gd name="connsiteX20" fmla="*/ 818664 w 1345803"/>
              <a:gd name="connsiteY20" fmla="*/ 238199 h 2118383"/>
              <a:gd name="connsiteX21" fmla="*/ 810677 w 1345803"/>
              <a:gd name="connsiteY21" fmla="*/ 263607 h 2118383"/>
              <a:gd name="connsiteX22" fmla="*/ 788713 w 1345803"/>
              <a:gd name="connsiteY22" fmla="*/ 311247 h 2118383"/>
              <a:gd name="connsiteX23" fmla="*/ 778729 w 1345803"/>
              <a:gd name="connsiteY23" fmla="*/ 330303 h 2118383"/>
              <a:gd name="connsiteX24" fmla="*/ 770742 w 1345803"/>
              <a:gd name="connsiteY24" fmla="*/ 355711 h 2118383"/>
              <a:gd name="connsiteX25" fmla="*/ 764752 w 1345803"/>
              <a:gd name="connsiteY25" fmla="*/ 374766 h 2118383"/>
              <a:gd name="connsiteX26" fmla="*/ 762755 w 1345803"/>
              <a:gd name="connsiteY26" fmla="*/ 384294 h 2118383"/>
              <a:gd name="connsiteX27" fmla="*/ 762755 w 1345803"/>
              <a:gd name="connsiteY27" fmla="*/ 393822 h 2118383"/>
              <a:gd name="connsiteX28" fmla="*/ 762755 w 1345803"/>
              <a:gd name="connsiteY28" fmla="*/ 400174 h 2118383"/>
              <a:gd name="connsiteX29" fmla="*/ 764752 w 1345803"/>
              <a:gd name="connsiteY29" fmla="*/ 409702 h 2118383"/>
              <a:gd name="connsiteX30" fmla="*/ 766749 w 1345803"/>
              <a:gd name="connsiteY30" fmla="*/ 419230 h 2118383"/>
              <a:gd name="connsiteX31" fmla="*/ 770742 w 1345803"/>
              <a:gd name="connsiteY31" fmla="*/ 425582 h 2118383"/>
              <a:gd name="connsiteX32" fmla="*/ 776732 w 1345803"/>
              <a:gd name="connsiteY32" fmla="*/ 431934 h 2118383"/>
              <a:gd name="connsiteX33" fmla="*/ 784719 w 1345803"/>
              <a:gd name="connsiteY33" fmla="*/ 438286 h 2118383"/>
              <a:gd name="connsiteX34" fmla="*/ 792706 w 1345803"/>
              <a:gd name="connsiteY34" fmla="*/ 444638 h 2118383"/>
              <a:gd name="connsiteX35" fmla="*/ 804687 w 1345803"/>
              <a:gd name="connsiteY35" fmla="*/ 450990 h 2118383"/>
              <a:gd name="connsiteX36" fmla="*/ 1345803 w 1345803"/>
              <a:gd name="connsiteY36" fmla="*/ 450990 h 2118383"/>
              <a:gd name="connsiteX37" fmla="*/ 1345803 w 1345803"/>
              <a:gd name="connsiteY37" fmla="*/ 1067132 h 2118383"/>
              <a:gd name="connsiteX38" fmla="*/ 1341810 w 1345803"/>
              <a:gd name="connsiteY38" fmla="*/ 1086188 h 2118383"/>
              <a:gd name="connsiteX39" fmla="*/ 1337816 w 1345803"/>
              <a:gd name="connsiteY39" fmla="*/ 1098892 h 2118383"/>
              <a:gd name="connsiteX40" fmla="*/ 1333823 w 1345803"/>
              <a:gd name="connsiteY40" fmla="*/ 1111595 h 2118383"/>
              <a:gd name="connsiteX41" fmla="*/ 1329829 w 1345803"/>
              <a:gd name="connsiteY41" fmla="*/ 1117947 h 2118383"/>
              <a:gd name="connsiteX42" fmla="*/ 1325836 w 1345803"/>
              <a:gd name="connsiteY42" fmla="*/ 1127475 h 2118383"/>
              <a:gd name="connsiteX43" fmla="*/ 1319846 w 1345803"/>
              <a:gd name="connsiteY43" fmla="*/ 1130651 h 2118383"/>
              <a:gd name="connsiteX44" fmla="*/ 1315852 w 1345803"/>
              <a:gd name="connsiteY44" fmla="*/ 1133827 h 2118383"/>
              <a:gd name="connsiteX45" fmla="*/ 1309862 w 1345803"/>
              <a:gd name="connsiteY45" fmla="*/ 1133827 h 2118383"/>
              <a:gd name="connsiteX46" fmla="*/ 1303872 w 1345803"/>
              <a:gd name="connsiteY46" fmla="*/ 1133827 h 2118383"/>
              <a:gd name="connsiteX47" fmla="*/ 1299878 w 1345803"/>
              <a:gd name="connsiteY47" fmla="*/ 1130651 h 2118383"/>
              <a:gd name="connsiteX48" fmla="*/ 1287898 w 1345803"/>
              <a:gd name="connsiteY48" fmla="*/ 1121123 h 2118383"/>
              <a:gd name="connsiteX49" fmla="*/ 1275917 w 1345803"/>
              <a:gd name="connsiteY49" fmla="*/ 1111595 h 2118383"/>
              <a:gd name="connsiteX50" fmla="*/ 1259943 w 1345803"/>
              <a:gd name="connsiteY50" fmla="*/ 1095716 h 2118383"/>
              <a:gd name="connsiteX51" fmla="*/ 1245966 w 1345803"/>
              <a:gd name="connsiteY51" fmla="*/ 1079836 h 2118383"/>
              <a:gd name="connsiteX52" fmla="*/ 1231989 w 1345803"/>
              <a:gd name="connsiteY52" fmla="*/ 1063956 h 2118383"/>
              <a:gd name="connsiteX53" fmla="*/ 1216015 w 1345803"/>
              <a:gd name="connsiteY53" fmla="*/ 1051252 h 2118383"/>
              <a:gd name="connsiteX54" fmla="*/ 1200041 w 1345803"/>
              <a:gd name="connsiteY54" fmla="*/ 1041724 h 2118383"/>
              <a:gd name="connsiteX55" fmla="*/ 1192054 w 1345803"/>
              <a:gd name="connsiteY55" fmla="*/ 1035372 h 2118383"/>
              <a:gd name="connsiteX56" fmla="*/ 1184067 w 1345803"/>
              <a:gd name="connsiteY56" fmla="*/ 1032196 h 2118383"/>
              <a:gd name="connsiteX57" fmla="*/ 1176080 w 1345803"/>
              <a:gd name="connsiteY57" fmla="*/ 1032196 h 2118383"/>
              <a:gd name="connsiteX58" fmla="*/ 1168093 w 1345803"/>
              <a:gd name="connsiteY58" fmla="*/ 1032196 h 2118383"/>
              <a:gd name="connsiteX59" fmla="*/ 1158110 w 1345803"/>
              <a:gd name="connsiteY59" fmla="*/ 1035372 h 2118383"/>
              <a:gd name="connsiteX60" fmla="*/ 1150123 w 1345803"/>
              <a:gd name="connsiteY60" fmla="*/ 1038548 h 2118383"/>
              <a:gd name="connsiteX61" fmla="*/ 1140139 w 1345803"/>
              <a:gd name="connsiteY61" fmla="*/ 1044900 h 2118383"/>
              <a:gd name="connsiteX62" fmla="*/ 1130155 w 1345803"/>
              <a:gd name="connsiteY62" fmla="*/ 1054428 h 2118383"/>
              <a:gd name="connsiteX63" fmla="*/ 1122168 w 1345803"/>
              <a:gd name="connsiteY63" fmla="*/ 1060780 h 2118383"/>
              <a:gd name="connsiteX64" fmla="*/ 1116178 w 1345803"/>
              <a:gd name="connsiteY64" fmla="*/ 1070308 h 2118383"/>
              <a:gd name="connsiteX65" fmla="*/ 1108191 w 1345803"/>
              <a:gd name="connsiteY65" fmla="*/ 1083012 h 2118383"/>
              <a:gd name="connsiteX66" fmla="*/ 1102201 w 1345803"/>
              <a:gd name="connsiteY66" fmla="*/ 1092540 h 2118383"/>
              <a:gd name="connsiteX67" fmla="*/ 1090220 w 1345803"/>
              <a:gd name="connsiteY67" fmla="*/ 1117947 h 2118383"/>
              <a:gd name="connsiteX68" fmla="*/ 1080237 w 1345803"/>
              <a:gd name="connsiteY68" fmla="*/ 1146531 h 2118383"/>
              <a:gd name="connsiteX69" fmla="*/ 1076243 w 1345803"/>
              <a:gd name="connsiteY69" fmla="*/ 1162411 h 2118383"/>
              <a:gd name="connsiteX70" fmla="*/ 1072250 w 1345803"/>
              <a:gd name="connsiteY70" fmla="*/ 1178291 h 2118383"/>
              <a:gd name="connsiteX71" fmla="*/ 1066260 w 1345803"/>
              <a:gd name="connsiteY71" fmla="*/ 1213227 h 2118383"/>
              <a:gd name="connsiteX72" fmla="*/ 1064263 w 1345803"/>
              <a:gd name="connsiteY72" fmla="*/ 1244987 h 2118383"/>
              <a:gd name="connsiteX73" fmla="*/ 1062266 w 1345803"/>
              <a:gd name="connsiteY73" fmla="*/ 1260867 h 2118383"/>
              <a:gd name="connsiteX74" fmla="*/ 1062266 w 1345803"/>
              <a:gd name="connsiteY74" fmla="*/ 1279923 h 2118383"/>
              <a:gd name="connsiteX75" fmla="*/ 1062266 w 1345803"/>
              <a:gd name="connsiteY75" fmla="*/ 1314859 h 2118383"/>
              <a:gd name="connsiteX76" fmla="*/ 1064263 w 1345803"/>
              <a:gd name="connsiteY76" fmla="*/ 1346618 h 2118383"/>
              <a:gd name="connsiteX77" fmla="*/ 1070253 w 1345803"/>
              <a:gd name="connsiteY77" fmla="*/ 1381554 h 2118383"/>
              <a:gd name="connsiteX78" fmla="*/ 1076243 w 1345803"/>
              <a:gd name="connsiteY78" fmla="*/ 1416490 h 2118383"/>
              <a:gd name="connsiteX79" fmla="*/ 1080237 w 1345803"/>
              <a:gd name="connsiteY79" fmla="*/ 1429194 h 2118383"/>
              <a:gd name="connsiteX80" fmla="*/ 1086227 w 1345803"/>
              <a:gd name="connsiteY80" fmla="*/ 1445074 h 2118383"/>
              <a:gd name="connsiteX81" fmla="*/ 1090220 w 1345803"/>
              <a:gd name="connsiteY81" fmla="*/ 1457778 h 2118383"/>
              <a:gd name="connsiteX82" fmla="*/ 1098207 w 1345803"/>
              <a:gd name="connsiteY82" fmla="*/ 1470482 h 2118383"/>
              <a:gd name="connsiteX83" fmla="*/ 1106194 w 1345803"/>
              <a:gd name="connsiteY83" fmla="*/ 1483186 h 2118383"/>
              <a:gd name="connsiteX84" fmla="*/ 1112185 w 1345803"/>
              <a:gd name="connsiteY84" fmla="*/ 1495890 h 2118383"/>
              <a:gd name="connsiteX85" fmla="*/ 1120172 w 1345803"/>
              <a:gd name="connsiteY85" fmla="*/ 1508594 h 2118383"/>
              <a:gd name="connsiteX86" fmla="*/ 1128158 w 1345803"/>
              <a:gd name="connsiteY86" fmla="*/ 1518122 h 2118383"/>
              <a:gd name="connsiteX87" fmla="*/ 1138142 w 1345803"/>
              <a:gd name="connsiteY87" fmla="*/ 1524474 h 2118383"/>
              <a:gd name="connsiteX88" fmla="*/ 1146129 w 1345803"/>
              <a:gd name="connsiteY88" fmla="*/ 1530826 h 2118383"/>
              <a:gd name="connsiteX89" fmla="*/ 1154116 w 1345803"/>
              <a:gd name="connsiteY89" fmla="*/ 1534002 h 2118383"/>
              <a:gd name="connsiteX90" fmla="*/ 1164100 w 1345803"/>
              <a:gd name="connsiteY90" fmla="*/ 1537178 h 2118383"/>
              <a:gd name="connsiteX91" fmla="*/ 1172087 w 1345803"/>
              <a:gd name="connsiteY91" fmla="*/ 1537178 h 2118383"/>
              <a:gd name="connsiteX92" fmla="*/ 1180074 w 1345803"/>
              <a:gd name="connsiteY92" fmla="*/ 1537178 h 2118383"/>
              <a:gd name="connsiteX93" fmla="*/ 1196048 w 1345803"/>
              <a:gd name="connsiteY93" fmla="*/ 1527650 h 2118383"/>
              <a:gd name="connsiteX94" fmla="*/ 1204035 w 1345803"/>
              <a:gd name="connsiteY94" fmla="*/ 1524474 h 2118383"/>
              <a:gd name="connsiteX95" fmla="*/ 1212022 w 1345803"/>
              <a:gd name="connsiteY95" fmla="*/ 1514946 h 2118383"/>
              <a:gd name="connsiteX96" fmla="*/ 1227996 w 1345803"/>
              <a:gd name="connsiteY96" fmla="*/ 1502242 h 2118383"/>
              <a:gd name="connsiteX97" fmla="*/ 1257947 w 1345803"/>
              <a:gd name="connsiteY97" fmla="*/ 1467306 h 2118383"/>
              <a:gd name="connsiteX98" fmla="*/ 1273921 w 1345803"/>
              <a:gd name="connsiteY98" fmla="*/ 1451426 h 2118383"/>
              <a:gd name="connsiteX99" fmla="*/ 1285901 w 1345803"/>
              <a:gd name="connsiteY99" fmla="*/ 1438722 h 2118383"/>
              <a:gd name="connsiteX100" fmla="*/ 1291891 w 1345803"/>
              <a:gd name="connsiteY100" fmla="*/ 1435546 h 2118383"/>
              <a:gd name="connsiteX101" fmla="*/ 1297881 w 1345803"/>
              <a:gd name="connsiteY101" fmla="*/ 1429194 h 2118383"/>
              <a:gd name="connsiteX102" fmla="*/ 1303872 w 1345803"/>
              <a:gd name="connsiteY102" fmla="*/ 1429194 h 2118383"/>
              <a:gd name="connsiteX103" fmla="*/ 1309862 w 1345803"/>
              <a:gd name="connsiteY103" fmla="*/ 1426018 h 2118383"/>
              <a:gd name="connsiteX104" fmla="*/ 1315852 w 1345803"/>
              <a:gd name="connsiteY104" fmla="*/ 1429194 h 2118383"/>
              <a:gd name="connsiteX105" fmla="*/ 1319846 w 1345803"/>
              <a:gd name="connsiteY105" fmla="*/ 1429194 h 2118383"/>
              <a:gd name="connsiteX106" fmla="*/ 1325836 w 1345803"/>
              <a:gd name="connsiteY106" fmla="*/ 1435546 h 2118383"/>
              <a:gd name="connsiteX107" fmla="*/ 1329829 w 1345803"/>
              <a:gd name="connsiteY107" fmla="*/ 1441898 h 2118383"/>
              <a:gd name="connsiteX108" fmla="*/ 1333823 w 1345803"/>
              <a:gd name="connsiteY108" fmla="*/ 1451426 h 2118383"/>
              <a:gd name="connsiteX109" fmla="*/ 1339813 w 1345803"/>
              <a:gd name="connsiteY109" fmla="*/ 1464130 h 2118383"/>
              <a:gd name="connsiteX110" fmla="*/ 1343806 w 1345803"/>
              <a:gd name="connsiteY110" fmla="*/ 1476834 h 2118383"/>
              <a:gd name="connsiteX111" fmla="*/ 1345803 w 1345803"/>
              <a:gd name="connsiteY111" fmla="*/ 1495890 h 2118383"/>
              <a:gd name="connsiteX112" fmla="*/ 1345803 w 1345803"/>
              <a:gd name="connsiteY112" fmla="*/ 2118383 h 2118383"/>
              <a:gd name="connsiteX113" fmla="*/ 0 w 1345803"/>
              <a:gd name="connsiteY113" fmla="*/ 2118383 h 2118383"/>
              <a:gd name="connsiteX114" fmla="*/ 0 w 1345803"/>
              <a:gd name="connsiteY114" fmla="*/ 450990 h 2118383"/>
              <a:gd name="connsiteX115" fmla="*/ 539120 w 1345803"/>
              <a:gd name="connsiteY115" fmla="*/ 450990 h 2118383"/>
              <a:gd name="connsiteX116" fmla="*/ 549104 w 1345803"/>
              <a:gd name="connsiteY116" fmla="*/ 444638 h 2118383"/>
              <a:gd name="connsiteX117" fmla="*/ 557091 w 1345803"/>
              <a:gd name="connsiteY117" fmla="*/ 438286 h 2118383"/>
              <a:gd name="connsiteX118" fmla="*/ 565078 w 1345803"/>
              <a:gd name="connsiteY118" fmla="*/ 431934 h 2118383"/>
              <a:gd name="connsiteX119" fmla="*/ 569071 w 1345803"/>
              <a:gd name="connsiteY119" fmla="*/ 425582 h 2118383"/>
              <a:gd name="connsiteX120" fmla="*/ 573065 w 1345803"/>
              <a:gd name="connsiteY120" fmla="*/ 416054 h 2118383"/>
              <a:gd name="connsiteX121" fmla="*/ 577058 w 1345803"/>
              <a:gd name="connsiteY121" fmla="*/ 409702 h 2118383"/>
              <a:gd name="connsiteX122" fmla="*/ 577058 w 1345803"/>
              <a:gd name="connsiteY122" fmla="*/ 400174 h 2118383"/>
              <a:gd name="connsiteX123" fmla="*/ 579055 w 1345803"/>
              <a:gd name="connsiteY123" fmla="*/ 393822 h 2118383"/>
              <a:gd name="connsiteX124" fmla="*/ 577058 w 1345803"/>
              <a:gd name="connsiteY124" fmla="*/ 384294 h 2118383"/>
              <a:gd name="connsiteX125" fmla="*/ 577058 w 1345803"/>
              <a:gd name="connsiteY125" fmla="*/ 374766 h 2118383"/>
              <a:gd name="connsiteX126" fmla="*/ 571068 w 1345803"/>
              <a:gd name="connsiteY126" fmla="*/ 358887 h 2118383"/>
              <a:gd name="connsiteX127" fmla="*/ 563081 w 1345803"/>
              <a:gd name="connsiteY127" fmla="*/ 333479 h 2118383"/>
              <a:gd name="connsiteX128" fmla="*/ 553097 w 1345803"/>
              <a:gd name="connsiteY128" fmla="*/ 314423 h 2118383"/>
              <a:gd name="connsiteX129" fmla="*/ 535127 w 1345803"/>
              <a:gd name="connsiteY129" fmla="*/ 269959 h 2118383"/>
              <a:gd name="connsiteX130" fmla="*/ 525143 w 1345803"/>
              <a:gd name="connsiteY130" fmla="*/ 244551 h 2118383"/>
              <a:gd name="connsiteX131" fmla="*/ 523146 w 1345803"/>
              <a:gd name="connsiteY131" fmla="*/ 231847 h 2118383"/>
              <a:gd name="connsiteX132" fmla="*/ 519153 w 1345803"/>
              <a:gd name="connsiteY132" fmla="*/ 219143 h 2118383"/>
              <a:gd name="connsiteX133" fmla="*/ 517156 w 1345803"/>
              <a:gd name="connsiteY133" fmla="*/ 206439 h 2118383"/>
              <a:gd name="connsiteX134" fmla="*/ 515159 w 1345803"/>
              <a:gd name="connsiteY134" fmla="*/ 193735 h 2118383"/>
              <a:gd name="connsiteX135" fmla="*/ 515159 w 1345803"/>
              <a:gd name="connsiteY135" fmla="*/ 181031 h 2118383"/>
              <a:gd name="connsiteX136" fmla="*/ 515159 w 1345803"/>
              <a:gd name="connsiteY136" fmla="*/ 165151 h 2118383"/>
              <a:gd name="connsiteX137" fmla="*/ 517156 w 1345803"/>
              <a:gd name="connsiteY137" fmla="*/ 152447 h 2118383"/>
              <a:gd name="connsiteX138" fmla="*/ 519153 w 1345803"/>
              <a:gd name="connsiteY138" fmla="*/ 136568 h 2118383"/>
              <a:gd name="connsiteX139" fmla="*/ 523146 w 1345803"/>
              <a:gd name="connsiteY139" fmla="*/ 120688 h 2118383"/>
              <a:gd name="connsiteX140" fmla="*/ 527140 w 1345803"/>
              <a:gd name="connsiteY140" fmla="*/ 104808 h 2118383"/>
              <a:gd name="connsiteX141" fmla="*/ 533130 w 1345803"/>
              <a:gd name="connsiteY141" fmla="*/ 92104 h 2118383"/>
              <a:gd name="connsiteX142" fmla="*/ 539120 w 1345803"/>
              <a:gd name="connsiteY142" fmla="*/ 82576 h 2118383"/>
              <a:gd name="connsiteX143" fmla="*/ 545110 w 1345803"/>
              <a:gd name="connsiteY143" fmla="*/ 69872 h 2118383"/>
              <a:gd name="connsiteX144" fmla="*/ 553097 w 1345803"/>
              <a:gd name="connsiteY144" fmla="*/ 60344 h 2118383"/>
              <a:gd name="connsiteX145" fmla="*/ 569071 w 1345803"/>
              <a:gd name="connsiteY145" fmla="*/ 44464 h 2118383"/>
              <a:gd name="connsiteX146" fmla="*/ 587042 w 1345803"/>
              <a:gd name="connsiteY146" fmla="*/ 28584 h 2118383"/>
              <a:gd name="connsiteX147" fmla="*/ 597026 w 1345803"/>
              <a:gd name="connsiteY147" fmla="*/ 22232 h 2118383"/>
              <a:gd name="connsiteX148" fmla="*/ 607009 w 1345803"/>
              <a:gd name="connsiteY148" fmla="*/ 15880 h 2118383"/>
              <a:gd name="connsiteX149" fmla="*/ 626977 w 1345803"/>
              <a:gd name="connsiteY149" fmla="*/ 6352 h 2118383"/>
              <a:gd name="connsiteX150" fmla="*/ 648941 w 1345803"/>
              <a:gd name="connsiteY150" fmla="*/ 3176 h 211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345803" h="2118383">
                <a:moveTo>
                  <a:pt x="668908" y="0"/>
                </a:moveTo>
                <a:lnTo>
                  <a:pt x="690872" y="0"/>
                </a:lnTo>
                <a:lnTo>
                  <a:pt x="712837" y="3176"/>
                </a:lnTo>
                <a:lnTo>
                  <a:pt x="732804" y="12704"/>
                </a:lnTo>
                <a:lnTo>
                  <a:pt x="752771" y="22232"/>
                </a:lnTo>
                <a:lnTo>
                  <a:pt x="764752" y="28584"/>
                </a:lnTo>
                <a:lnTo>
                  <a:pt x="774735" y="38112"/>
                </a:lnTo>
                <a:lnTo>
                  <a:pt x="782722" y="44464"/>
                </a:lnTo>
                <a:lnTo>
                  <a:pt x="790709" y="53992"/>
                </a:lnTo>
                <a:lnTo>
                  <a:pt x="798696" y="66696"/>
                </a:lnTo>
                <a:lnTo>
                  <a:pt x="806683" y="76224"/>
                </a:lnTo>
                <a:lnTo>
                  <a:pt x="812674" y="88928"/>
                </a:lnTo>
                <a:lnTo>
                  <a:pt x="818664" y="101632"/>
                </a:lnTo>
                <a:lnTo>
                  <a:pt x="824654" y="117512"/>
                </a:lnTo>
                <a:lnTo>
                  <a:pt x="828647" y="130216"/>
                </a:lnTo>
                <a:lnTo>
                  <a:pt x="830644" y="146096"/>
                </a:lnTo>
                <a:lnTo>
                  <a:pt x="832641" y="161975"/>
                </a:lnTo>
                <a:lnTo>
                  <a:pt x="832641" y="174679"/>
                </a:lnTo>
                <a:lnTo>
                  <a:pt x="830644" y="187383"/>
                </a:lnTo>
                <a:lnTo>
                  <a:pt x="826651" y="212791"/>
                </a:lnTo>
                <a:lnTo>
                  <a:pt x="818664" y="238199"/>
                </a:lnTo>
                <a:lnTo>
                  <a:pt x="810677" y="263607"/>
                </a:lnTo>
                <a:lnTo>
                  <a:pt x="788713" y="311247"/>
                </a:lnTo>
                <a:lnTo>
                  <a:pt x="778729" y="330303"/>
                </a:lnTo>
                <a:lnTo>
                  <a:pt x="770742" y="355711"/>
                </a:lnTo>
                <a:lnTo>
                  <a:pt x="764752" y="374766"/>
                </a:lnTo>
                <a:lnTo>
                  <a:pt x="762755" y="384294"/>
                </a:lnTo>
                <a:lnTo>
                  <a:pt x="762755" y="393822"/>
                </a:lnTo>
                <a:lnTo>
                  <a:pt x="762755" y="400174"/>
                </a:lnTo>
                <a:lnTo>
                  <a:pt x="764752" y="409702"/>
                </a:lnTo>
                <a:lnTo>
                  <a:pt x="766749" y="419230"/>
                </a:lnTo>
                <a:lnTo>
                  <a:pt x="770742" y="425582"/>
                </a:lnTo>
                <a:lnTo>
                  <a:pt x="776732" y="431934"/>
                </a:lnTo>
                <a:lnTo>
                  <a:pt x="784719" y="438286"/>
                </a:lnTo>
                <a:lnTo>
                  <a:pt x="792706" y="444638"/>
                </a:lnTo>
                <a:lnTo>
                  <a:pt x="804687" y="450990"/>
                </a:lnTo>
                <a:lnTo>
                  <a:pt x="1345803" y="450990"/>
                </a:lnTo>
                <a:lnTo>
                  <a:pt x="1345803" y="1067132"/>
                </a:lnTo>
                <a:lnTo>
                  <a:pt x="1341810" y="1086188"/>
                </a:lnTo>
                <a:lnTo>
                  <a:pt x="1337816" y="1098892"/>
                </a:lnTo>
                <a:lnTo>
                  <a:pt x="1333823" y="1111595"/>
                </a:lnTo>
                <a:lnTo>
                  <a:pt x="1329829" y="1117947"/>
                </a:lnTo>
                <a:lnTo>
                  <a:pt x="1325836" y="1127475"/>
                </a:lnTo>
                <a:lnTo>
                  <a:pt x="1319846" y="1130651"/>
                </a:lnTo>
                <a:lnTo>
                  <a:pt x="1315852" y="1133827"/>
                </a:lnTo>
                <a:lnTo>
                  <a:pt x="1309862" y="1133827"/>
                </a:lnTo>
                <a:lnTo>
                  <a:pt x="1303872" y="1133827"/>
                </a:lnTo>
                <a:lnTo>
                  <a:pt x="1299878" y="1130651"/>
                </a:lnTo>
                <a:lnTo>
                  <a:pt x="1287898" y="1121123"/>
                </a:lnTo>
                <a:lnTo>
                  <a:pt x="1275917" y="1111595"/>
                </a:lnTo>
                <a:lnTo>
                  <a:pt x="1259943" y="1095716"/>
                </a:lnTo>
                <a:lnTo>
                  <a:pt x="1245966" y="1079836"/>
                </a:lnTo>
                <a:lnTo>
                  <a:pt x="1231989" y="1063956"/>
                </a:lnTo>
                <a:lnTo>
                  <a:pt x="1216015" y="1051252"/>
                </a:lnTo>
                <a:lnTo>
                  <a:pt x="1200041" y="1041724"/>
                </a:lnTo>
                <a:lnTo>
                  <a:pt x="1192054" y="1035372"/>
                </a:lnTo>
                <a:lnTo>
                  <a:pt x="1184067" y="1032196"/>
                </a:lnTo>
                <a:lnTo>
                  <a:pt x="1176080" y="1032196"/>
                </a:lnTo>
                <a:lnTo>
                  <a:pt x="1168093" y="1032196"/>
                </a:lnTo>
                <a:lnTo>
                  <a:pt x="1158110" y="1035372"/>
                </a:lnTo>
                <a:lnTo>
                  <a:pt x="1150123" y="1038548"/>
                </a:lnTo>
                <a:lnTo>
                  <a:pt x="1140139" y="1044900"/>
                </a:lnTo>
                <a:lnTo>
                  <a:pt x="1130155" y="1054428"/>
                </a:lnTo>
                <a:lnTo>
                  <a:pt x="1122168" y="1060780"/>
                </a:lnTo>
                <a:lnTo>
                  <a:pt x="1116178" y="1070308"/>
                </a:lnTo>
                <a:lnTo>
                  <a:pt x="1108191" y="1083012"/>
                </a:lnTo>
                <a:lnTo>
                  <a:pt x="1102201" y="1092540"/>
                </a:lnTo>
                <a:lnTo>
                  <a:pt x="1090220" y="1117947"/>
                </a:lnTo>
                <a:lnTo>
                  <a:pt x="1080237" y="1146531"/>
                </a:lnTo>
                <a:lnTo>
                  <a:pt x="1076243" y="1162411"/>
                </a:lnTo>
                <a:lnTo>
                  <a:pt x="1072250" y="1178291"/>
                </a:lnTo>
                <a:lnTo>
                  <a:pt x="1066260" y="1213227"/>
                </a:lnTo>
                <a:lnTo>
                  <a:pt x="1064263" y="1244987"/>
                </a:lnTo>
                <a:lnTo>
                  <a:pt x="1062266" y="1260867"/>
                </a:lnTo>
                <a:lnTo>
                  <a:pt x="1062266" y="1279923"/>
                </a:lnTo>
                <a:lnTo>
                  <a:pt x="1062266" y="1314859"/>
                </a:lnTo>
                <a:lnTo>
                  <a:pt x="1064263" y="1346618"/>
                </a:lnTo>
                <a:lnTo>
                  <a:pt x="1070253" y="1381554"/>
                </a:lnTo>
                <a:lnTo>
                  <a:pt x="1076243" y="1416490"/>
                </a:lnTo>
                <a:lnTo>
                  <a:pt x="1080237" y="1429194"/>
                </a:lnTo>
                <a:lnTo>
                  <a:pt x="1086227" y="1445074"/>
                </a:lnTo>
                <a:lnTo>
                  <a:pt x="1090220" y="1457778"/>
                </a:lnTo>
                <a:lnTo>
                  <a:pt x="1098207" y="1470482"/>
                </a:lnTo>
                <a:lnTo>
                  <a:pt x="1106194" y="1483186"/>
                </a:lnTo>
                <a:lnTo>
                  <a:pt x="1112185" y="1495890"/>
                </a:lnTo>
                <a:lnTo>
                  <a:pt x="1120172" y="1508594"/>
                </a:lnTo>
                <a:lnTo>
                  <a:pt x="1128158" y="1518122"/>
                </a:lnTo>
                <a:lnTo>
                  <a:pt x="1138142" y="1524474"/>
                </a:lnTo>
                <a:lnTo>
                  <a:pt x="1146129" y="1530826"/>
                </a:lnTo>
                <a:lnTo>
                  <a:pt x="1154116" y="1534002"/>
                </a:lnTo>
                <a:lnTo>
                  <a:pt x="1164100" y="1537178"/>
                </a:lnTo>
                <a:lnTo>
                  <a:pt x="1172087" y="1537178"/>
                </a:lnTo>
                <a:lnTo>
                  <a:pt x="1180074" y="1537178"/>
                </a:lnTo>
                <a:lnTo>
                  <a:pt x="1196048" y="1527650"/>
                </a:lnTo>
                <a:lnTo>
                  <a:pt x="1204035" y="1524474"/>
                </a:lnTo>
                <a:lnTo>
                  <a:pt x="1212022" y="1514946"/>
                </a:lnTo>
                <a:lnTo>
                  <a:pt x="1227996" y="1502242"/>
                </a:lnTo>
                <a:lnTo>
                  <a:pt x="1257947" y="1467306"/>
                </a:lnTo>
                <a:lnTo>
                  <a:pt x="1273921" y="1451426"/>
                </a:lnTo>
                <a:lnTo>
                  <a:pt x="1285901" y="1438722"/>
                </a:lnTo>
                <a:lnTo>
                  <a:pt x="1291891" y="1435546"/>
                </a:lnTo>
                <a:lnTo>
                  <a:pt x="1297881" y="1429194"/>
                </a:lnTo>
                <a:lnTo>
                  <a:pt x="1303872" y="1429194"/>
                </a:lnTo>
                <a:lnTo>
                  <a:pt x="1309862" y="1426018"/>
                </a:lnTo>
                <a:lnTo>
                  <a:pt x="1315852" y="1429194"/>
                </a:lnTo>
                <a:lnTo>
                  <a:pt x="1319846" y="1429194"/>
                </a:lnTo>
                <a:lnTo>
                  <a:pt x="1325836" y="1435546"/>
                </a:lnTo>
                <a:lnTo>
                  <a:pt x="1329829" y="1441898"/>
                </a:lnTo>
                <a:lnTo>
                  <a:pt x="1333823" y="1451426"/>
                </a:lnTo>
                <a:lnTo>
                  <a:pt x="1339813" y="1464130"/>
                </a:lnTo>
                <a:lnTo>
                  <a:pt x="1343806" y="1476834"/>
                </a:lnTo>
                <a:lnTo>
                  <a:pt x="1345803" y="1495890"/>
                </a:lnTo>
                <a:lnTo>
                  <a:pt x="1345803" y="2118383"/>
                </a:lnTo>
                <a:lnTo>
                  <a:pt x="0" y="2118383"/>
                </a:lnTo>
                <a:lnTo>
                  <a:pt x="0" y="450990"/>
                </a:lnTo>
                <a:lnTo>
                  <a:pt x="539120" y="450990"/>
                </a:lnTo>
                <a:lnTo>
                  <a:pt x="549104" y="444638"/>
                </a:lnTo>
                <a:lnTo>
                  <a:pt x="557091" y="438286"/>
                </a:lnTo>
                <a:lnTo>
                  <a:pt x="565078" y="431934"/>
                </a:lnTo>
                <a:lnTo>
                  <a:pt x="569071" y="425582"/>
                </a:lnTo>
                <a:lnTo>
                  <a:pt x="573065" y="416054"/>
                </a:lnTo>
                <a:lnTo>
                  <a:pt x="577058" y="409702"/>
                </a:lnTo>
                <a:lnTo>
                  <a:pt x="577058" y="400174"/>
                </a:lnTo>
                <a:lnTo>
                  <a:pt x="579055" y="393822"/>
                </a:lnTo>
                <a:lnTo>
                  <a:pt x="577058" y="384294"/>
                </a:lnTo>
                <a:lnTo>
                  <a:pt x="577058" y="374766"/>
                </a:lnTo>
                <a:lnTo>
                  <a:pt x="571068" y="358887"/>
                </a:lnTo>
                <a:lnTo>
                  <a:pt x="563081" y="333479"/>
                </a:lnTo>
                <a:lnTo>
                  <a:pt x="553097" y="314423"/>
                </a:lnTo>
                <a:lnTo>
                  <a:pt x="535127" y="269959"/>
                </a:lnTo>
                <a:lnTo>
                  <a:pt x="525143" y="244551"/>
                </a:lnTo>
                <a:lnTo>
                  <a:pt x="523146" y="231847"/>
                </a:lnTo>
                <a:lnTo>
                  <a:pt x="519153" y="219143"/>
                </a:lnTo>
                <a:lnTo>
                  <a:pt x="517156" y="206439"/>
                </a:lnTo>
                <a:lnTo>
                  <a:pt x="515159" y="193735"/>
                </a:lnTo>
                <a:lnTo>
                  <a:pt x="515159" y="181031"/>
                </a:lnTo>
                <a:lnTo>
                  <a:pt x="515159" y="165151"/>
                </a:lnTo>
                <a:lnTo>
                  <a:pt x="517156" y="152447"/>
                </a:lnTo>
                <a:lnTo>
                  <a:pt x="519153" y="136568"/>
                </a:lnTo>
                <a:lnTo>
                  <a:pt x="523146" y="120688"/>
                </a:lnTo>
                <a:lnTo>
                  <a:pt x="527140" y="104808"/>
                </a:lnTo>
                <a:lnTo>
                  <a:pt x="533130" y="92104"/>
                </a:lnTo>
                <a:lnTo>
                  <a:pt x="539120" y="82576"/>
                </a:lnTo>
                <a:lnTo>
                  <a:pt x="545110" y="69872"/>
                </a:lnTo>
                <a:lnTo>
                  <a:pt x="553097" y="60344"/>
                </a:lnTo>
                <a:lnTo>
                  <a:pt x="569071" y="44464"/>
                </a:lnTo>
                <a:lnTo>
                  <a:pt x="587042" y="28584"/>
                </a:lnTo>
                <a:lnTo>
                  <a:pt x="597026" y="22232"/>
                </a:lnTo>
                <a:lnTo>
                  <a:pt x="607009" y="15880"/>
                </a:lnTo>
                <a:lnTo>
                  <a:pt x="626977" y="6352"/>
                </a:lnTo>
                <a:lnTo>
                  <a:pt x="648941" y="3176"/>
                </a:lnTo>
                <a:close/>
              </a:path>
            </a:pathLst>
          </a:cu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48831" b="50000"/>
          <a:stretch>
            <a:fillRect/>
          </a:stretch>
        </p:blipFill>
        <p:spPr>
          <a:xfrm>
            <a:off x="3387762" y="4379052"/>
            <a:ext cx="1345803" cy="1668562"/>
          </a:xfrm>
          <a:custGeom>
            <a:avLst/>
            <a:gdLst>
              <a:gd name="connsiteX0" fmla="*/ 0 w 1345803"/>
              <a:gd name="connsiteY0" fmla="*/ 0 h 1668562"/>
              <a:gd name="connsiteX1" fmla="*/ 1345803 w 1345803"/>
              <a:gd name="connsiteY1" fmla="*/ 0 h 1668562"/>
              <a:gd name="connsiteX2" fmla="*/ 1345803 w 1345803"/>
              <a:gd name="connsiteY2" fmla="*/ 622930 h 1668562"/>
              <a:gd name="connsiteX3" fmla="*/ 1341810 w 1345803"/>
              <a:gd name="connsiteY3" fmla="*/ 638821 h 1668562"/>
              <a:gd name="connsiteX4" fmla="*/ 1337816 w 1345803"/>
              <a:gd name="connsiteY4" fmla="*/ 651534 h 1668562"/>
              <a:gd name="connsiteX5" fmla="*/ 1333823 w 1345803"/>
              <a:gd name="connsiteY5" fmla="*/ 661068 h 1668562"/>
              <a:gd name="connsiteX6" fmla="*/ 1329829 w 1345803"/>
              <a:gd name="connsiteY6" fmla="*/ 670603 h 1668562"/>
              <a:gd name="connsiteX7" fmla="*/ 1325836 w 1345803"/>
              <a:gd name="connsiteY7" fmla="*/ 676960 h 1668562"/>
              <a:gd name="connsiteX8" fmla="*/ 1319846 w 1345803"/>
              <a:gd name="connsiteY8" fmla="*/ 680138 h 1668562"/>
              <a:gd name="connsiteX9" fmla="*/ 1315852 w 1345803"/>
              <a:gd name="connsiteY9" fmla="*/ 683316 h 1668562"/>
              <a:gd name="connsiteX10" fmla="*/ 1309862 w 1345803"/>
              <a:gd name="connsiteY10" fmla="*/ 683316 h 1668562"/>
              <a:gd name="connsiteX11" fmla="*/ 1303872 w 1345803"/>
              <a:gd name="connsiteY11" fmla="*/ 683316 h 1668562"/>
              <a:gd name="connsiteX12" fmla="*/ 1299878 w 1345803"/>
              <a:gd name="connsiteY12" fmla="*/ 680138 h 1668562"/>
              <a:gd name="connsiteX13" fmla="*/ 1287898 w 1345803"/>
              <a:gd name="connsiteY13" fmla="*/ 670603 h 1668562"/>
              <a:gd name="connsiteX14" fmla="*/ 1275917 w 1345803"/>
              <a:gd name="connsiteY14" fmla="*/ 657890 h 1668562"/>
              <a:gd name="connsiteX15" fmla="*/ 1259943 w 1345803"/>
              <a:gd name="connsiteY15" fmla="*/ 645177 h 1668562"/>
              <a:gd name="connsiteX16" fmla="*/ 1231989 w 1345803"/>
              <a:gd name="connsiteY16" fmla="*/ 613395 h 1668562"/>
              <a:gd name="connsiteX17" fmla="*/ 1216015 w 1345803"/>
              <a:gd name="connsiteY17" fmla="*/ 600682 h 1668562"/>
              <a:gd name="connsiteX18" fmla="*/ 1210025 w 1345803"/>
              <a:gd name="connsiteY18" fmla="*/ 594326 h 1668562"/>
              <a:gd name="connsiteX19" fmla="*/ 1202038 w 1345803"/>
              <a:gd name="connsiteY19" fmla="*/ 587970 h 1668562"/>
              <a:gd name="connsiteX20" fmla="*/ 1194051 w 1345803"/>
              <a:gd name="connsiteY20" fmla="*/ 584791 h 1668562"/>
              <a:gd name="connsiteX21" fmla="*/ 1184067 w 1345803"/>
              <a:gd name="connsiteY21" fmla="*/ 581613 h 1668562"/>
              <a:gd name="connsiteX22" fmla="*/ 1176080 w 1345803"/>
              <a:gd name="connsiteY22" fmla="*/ 581613 h 1668562"/>
              <a:gd name="connsiteX23" fmla="*/ 1168093 w 1345803"/>
              <a:gd name="connsiteY23" fmla="*/ 581613 h 1668562"/>
              <a:gd name="connsiteX24" fmla="*/ 1158110 w 1345803"/>
              <a:gd name="connsiteY24" fmla="*/ 584791 h 1668562"/>
              <a:gd name="connsiteX25" fmla="*/ 1150123 w 1345803"/>
              <a:gd name="connsiteY25" fmla="*/ 587970 h 1668562"/>
              <a:gd name="connsiteX26" fmla="*/ 1140139 w 1345803"/>
              <a:gd name="connsiteY26" fmla="*/ 594326 h 1668562"/>
              <a:gd name="connsiteX27" fmla="*/ 1132152 w 1345803"/>
              <a:gd name="connsiteY27" fmla="*/ 603861 h 1668562"/>
              <a:gd name="connsiteX28" fmla="*/ 1124165 w 1345803"/>
              <a:gd name="connsiteY28" fmla="*/ 610217 h 1668562"/>
              <a:gd name="connsiteX29" fmla="*/ 1116178 w 1345803"/>
              <a:gd name="connsiteY29" fmla="*/ 619752 h 1668562"/>
              <a:gd name="connsiteX30" fmla="*/ 1110188 w 1345803"/>
              <a:gd name="connsiteY30" fmla="*/ 632465 h 1668562"/>
              <a:gd name="connsiteX31" fmla="*/ 1104198 w 1345803"/>
              <a:gd name="connsiteY31" fmla="*/ 641999 h 1668562"/>
              <a:gd name="connsiteX32" fmla="*/ 1090220 w 1345803"/>
              <a:gd name="connsiteY32" fmla="*/ 667425 h 1668562"/>
              <a:gd name="connsiteX33" fmla="*/ 1080237 w 1345803"/>
              <a:gd name="connsiteY33" fmla="*/ 696029 h 1668562"/>
              <a:gd name="connsiteX34" fmla="*/ 1076243 w 1345803"/>
              <a:gd name="connsiteY34" fmla="*/ 711920 h 1668562"/>
              <a:gd name="connsiteX35" fmla="*/ 1074246 w 1345803"/>
              <a:gd name="connsiteY35" fmla="*/ 727811 h 1668562"/>
              <a:gd name="connsiteX36" fmla="*/ 1068256 w 1345803"/>
              <a:gd name="connsiteY36" fmla="*/ 762771 h 1668562"/>
              <a:gd name="connsiteX37" fmla="*/ 1064263 w 1345803"/>
              <a:gd name="connsiteY37" fmla="*/ 794553 h 1668562"/>
              <a:gd name="connsiteX38" fmla="*/ 1062266 w 1345803"/>
              <a:gd name="connsiteY38" fmla="*/ 810444 h 1668562"/>
              <a:gd name="connsiteX39" fmla="*/ 1062266 w 1345803"/>
              <a:gd name="connsiteY39" fmla="*/ 829514 h 1668562"/>
              <a:gd name="connsiteX40" fmla="*/ 1062266 w 1345803"/>
              <a:gd name="connsiteY40" fmla="*/ 864474 h 1668562"/>
              <a:gd name="connsiteX41" fmla="*/ 1066260 w 1345803"/>
              <a:gd name="connsiteY41" fmla="*/ 896256 h 1668562"/>
              <a:gd name="connsiteX42" fmla="*/ 1070253 w 1345803"/>
              <a:gd name="connsiteY42" fmla="*/ 931217 h 1668562"/>
              <a:gd name="connsiteX43" fmla="*/ 1078240 w 1345803"/>
              <a:gd name="connsiteY43" fmla="*/ 966177 h 1668562"/>
              <a:gd name="connsiteX44" fmla="*/ 1082233 w 1345803"/>
              <a:gd name="connsiteY44" fmla="*/ 978890 h 1668562"/>
              <a:gd name="connsiteX45" fmla="*/ 1086227 w 1345803"/>
              <a:gd name="connsiteY45" fmla="*/ 994781 h 1668562"/>
              <a:gd name="connsiteX46" fmla="*/ 1092217 w 1345803"/>
              <a:gd name="connsiteY46" fmla="*/ 1007494 h 1668562"/>
              <a:gd name="connsiteX47" fmla="*/ 1100204 w 1345803"/>
              <a:gd name="connsiteY47" fmla="*/ 1020207 h 1668562"/>
              <a:gd name="connsiteX48" fmla="*/ 1106194 w 1345803"/>
              <a:gd name="connsiteY48" fmla="*/ 1032919 h 1668562"/>
              <a:gd name="connsiteX49" fmla="*/ 1114181 w 1345803"/>
              <a:gd name="connsiteY49" fmla="*/ 1045632 h 1668562"/>
              <a:gd name="connsiteX50" fmla="*/ 1122168 w 1345803"/>
              <a:gd name="connsiteY50" fmla="*/ 1055167 h 1668562"/>
              <a:gd name="connsiteX51" fmla="*/ 1130155 w 1345803"/>
              <a:gd name="connsiteY51" fmla="*/ 1067880 h 1668562"/>
              <a:gd name="connsiteX52" fmla="*/ 1138142 w 1345803"/>
              <a:gd name="connsiteY52" fmla="*/ 1074236 h 1668562"/>
              <a:gd name="connsiteX53" fmla="*/ 1146129 w 1345803"/>
              <a:gd name="connsiteY53" fmla="*/ 1080593 h 1668562"/>
              <a:gd name="connsiteX54" fmla="*/ 1156113 w 1345803"/>
              <a:gd name="connsiteY54" fmla="*/ 1083771 h 1668562"/>
              <a:gd name="connsiteX55" fmla="*/ 1164100 w 1345803"/>
              <a:gd name="connsiteY55" fmla="*/ 1086949 h 1668562"/>
              <a:gd name="connsiteX56" fmla="*/ 1172087 w 1345803"/>
              <a:gd name="connsiteY56" fmla="*/ 1086949 h 1668562"/>
              <a:gd name="connsiteX57" fmla="*/ 1180074 w 1345803"/>
              <a:gd name="connsiteY57" fmla="*/ 1086949 h 1668562"/>
              <a:gd name="connsiteX58" fmla="*/ 1198044 w 1345803"/>
              <a:gd name="connsiteY58" fmla="*/ 1077414 h 1668562"/>
              <a:gd name="connsiteX59" fmla="*/ 1212022 w 1345803"/>
              <a:gd name="connsiteY59" fmla="*/ 1067880 h 1668562"/>
              <a:gd name="connsiteX60" fmla="*/ 1227996 w 1345803"/>
              <a:gd name="connsiteY60" fmla="*/ 1051989 h 1668562"/>
              <a:gd name="connsiteX61" fmla="*/ 1243969 w 1345803"/>
              <a:gd name="connsiteY61" fmla="*/ 1036098 h 1668562"/>
              <a:gd name="connsiteX62" fmla="*/ 1257947 w 1345803"/>
              <a:gd name="connsiteY62" fmla="*/ 1017028 h 1668562"/>
              <a:gd name="connsiteX63" fmla="*/ 1273921 w 1345803"/>
              <a:gd name="connsiteY63" fmla="*/ 1004316 h 1668562"/>
              <a:gd name="connsiteX64" fmla="*/ 1285901 w 1345803"/>
              <a:gd name="connsiteY64" fmla="*/ 988424 h 1668562"/>
              <a:gd name="connsiteX65" fmla="*/ 1297881 w 1345803"/>
              <a:gd name="connsiteY65" fmla="*/ 982068 h 1668562"/>
              <a:gd name="connsiteX66" fmla="*/ 1303872 w 1345803"/>
              <a:gd name="connsiteY66" fmla="*/ 978890 h 1668562"/>
              <a:gd name="connsiteX67" fmla="*/ 1309862 w 1345803"/>
              <a:gd name="connsiteY67" fmla="*/ 975712 h 1668562"/>
              <a:gd name="connsiteX68" fmla="*/ 1319846 w 1345803"/>
              <a:gd name="connsiteY68" fmla="*/ 978890 h 1668562"/>
              <a:gd name="connsiteX69" fmla="*/ 1325836 w 1345803"/>
              <a:gd name="connsiteY69" fmla="*/ 982068 h 1668562"/>
              <a:gd name="connsiteX70" fmla="*/ 1329829 w 1345803"/>
              <a:gd name="connsiteY70" fmla="*/ 991603 h 1668562"/>
              <a:gd name="connsiteX71" fmla="*/ 1333823 w 1345803"/>
              <a:gd name="connsiteY71" fmla="*/ 997959 h 1668562"/>
              <a:gd name="connsiteX72" fmla="*/ 1337816 w 1345803"/>
              <a:gd name="connsiteY72" fmla="*/ 1010672 h 1668562"/>
              <a:gd name="connsiteX73" fmla="*/ 1341810 w 1345803"/>
              <a:gd name="connsiteY73" fmla="*/ 1023385 h 1668562"/>
              <a:gd name="connsiteX74" fmla="*/ 1345803 w 1345803"/>
              <a:gd name="connsiteY74" fmla="*/ 1042454 h 1668562"/>
              <a:gd name="connsiteX75" fmla="*/ 1345803 w 1345803"/>
              <a:gd name="connsiteY75" fmla="*/ 1668562 h 1668562"/>
              <a:gd name="connsiteX76" fmla="*/ 804687 w 1345803"/>
              <a:gd name="connsiteY76" fmla="*/ 1668562 h 1668562"/>
              <a:gd name="connsiteX77" fmla="*/ 784719 w 1345803"/>
              <a:gd name="connsiteY77" fmla="*/ 1655849 h 1668562"/>
              <a:gd name="connsiteX78" fmla="*/ 778729 w 1345803"/>
              <a:gd name="connsiteY78" fmla="*/ 1649493 h 1668562"/>
              <a:gd name="connsiteX79" fmla="*/ 772739 w 1345803"/>
              <a:gd name="connsiteY79" fmla="*/ 1643136 h 1668562"/>
              <a:gd name="connsiteX80" fmla="*/ 766749 w 1345803"/>
              <a:gd name="connsiteY80" fmla="*/ 1636780 h 1668562"/>
              <a:gd name="connsiteX81" fmla="*/ 764752 w 1345803"/>
              <a:gd name="connsiteY81" fmla="*/ 1627245 h 1668562"/>
              <a:gd name="connsiteX82" fmla="*/ 762755 w 1345803"/>
              <a:gd name="connsiteY82" fmla="*/ 1617711 h 1668562"/>
              <a:gd name="connsiteX83" fmla="*/ 762755 w 1345803"/>
              <a:gd name="connsiteY83" fmla="*/ 1611354 h 1668562"/>
              <a:gd name="connsiteX84" fmla="*/ 762755 w 1345803"/>
              <a:gd name="connsiteY84" fmla="*/ 1601820 h 1668562"/>
              <a:gd name="connsiteX85" fmla="*/ 764752 w 1345803"/>
              <a:gd name="connsiteY85" fmla="*/ 1592285 h 1668562"/>
              <a:gd name="connsiteX86" fmla="*/ 770742 w 1345803"/>
              <a:gd name="connsiteY86" fmla="*/ 1573216 h 1668562"/>
              <a:gd name="connsiteX87" fmla="*/ 778729 w 1345803"/>
              <a:gd name="connsiteY87" fmla="*/ 1547790 h 1668562"/>
              <a:gd name="connsiteX88" fmla="*/ 788713 w 1345803"/>
              <a:gd name="connsiteY88" fmla="*/ 1528721 h 1668562"/>
              <a:gd name="connsiteX89" fmla="*/ 798696 w 1345803"/>
              <a:gd name="connsiteY89" fmla="*/ 1503295 h 1668562"/>
              <a:gd name="connsiteX90" fmla="*/ 808680 w 1345803"/>
              <a:gd name="connsiteY90" fmla="*/ 1481048 h 1668562"/>
              <a:gd name="connsiteX91" fmla="*/ 818664 w 1345803"/>
              <a:gd name="connsiteY91" fmla="*/ 1455622 h 1668562"/>
              <a:gd name="connsiteX92" fmla="*/ 826651 w 1345803"/>
              <a:gd name="connsiteY92" fmla="*/ 1430196 h 1668562"/>
              <a:gd name="connsiteX93" fmla="*/ 830644 w 1345803"/>
              <a:gd name="connsiteY93" fmla="*/ 1404770 h 1668562"/>
              <a:gd name="connsiteX94" fmla="*/ 832641 w 1345803"/>
              <a:gd name="connsiteY94" fmla="*/ 1392058 h 1668562"/>
              <a:gd name="connsiteX95" fmla="*/ 832641 w 1345803"/>
              <a:gd name="connsiteY95" fmla="*/ 1376166 h 1668562"/>
              <a:gd name="connsiteX96" fmla="*/ 830644 w 1345803"/>
              <a:gd name="connsiteY96" fmla="*/ 1363454 h 1668562"/>
              <a:gd name="connsiteX97" fmla="*/ 828647 w 1345803"/>
              <a:gd name="connsiteY97" fmla="*/ 1347563 h 1668562"/>
              <a:gd name="connsiteX98" fmla="*/ 824654 w 1345803"/>
              <a:gd name="connsiteY98" fmla="*/ 1331672 h 1668562"/>
              <a:gd name="connsiteX99" fmla="*/ 818664 w 1345803"/>
              <a:gd name="connsiteY99" fmla="*/ 1318959 h 1668562"/>
              <a:gd name="connsiteX100" fmla="*/ 806683 w 1345803"/>
              <a:gd name="connsiteY100" fmla="*/ 1293533 h 1668562"/>
              <a:gd name="connsiteX101" fmla="*/ 798696 w 1345803"/>
              <a:gd name="connsiteY101" fmla="*/ 1283998 h 1668562"/>
              <a:gd name="connsiteX102" fmla="*/ 790709 w 1345803"/>
              <a:gd name="connsiteY102" fmla="*/ 1271285 h 1668562"/>
              <a:gd name="connsiteX103" fmla="*/ 774735 w 1345803"/>
              <a:gd name="connsiteY103" fmla="*/ 1255394 h 1668562"/>
              <a:gd name="connsiteX104" fmla="*/ 764752 w 1345803"/>
              <a:gd name="connsiteY104" fmla="*/ 1245860 h 1668562"/>
              <a:gd name="connsiteX105" fmla="*/ 752771 w 1345803"/>
              <a:gd name="connsiteY105" fmla="*/ 1239503 h 1668562"/>
              <a:gd name="connsiteX106" fmla="*/ 732804 w 1345803"/>
              <a:gd name="connsiteY106" fmla="*/ 1229969 h 1668562"/>
              <a:gd name="connsiteX107" fmla="*/ 722820 w 1345803"/>
              <a:gd name="connsiteY107" fmla="*/ 1223612 h 1668562"/>
              <a:gd name="connsiteX108" fmla="*/ 712837 w 1345803"/>
              <a:gd name="connsiteY108" fmla="*/ 1220434 h 1668562"/>
              <a:gd name="connsiteX109" fmla="*/ 690872 w 1345803"/>
              <a:gd name="connsiteY109" fmla="*/ 1217256 h 1668562"/>
              <a:gd name="connsiteX110" fmla="*/ 668908 w 1345803"/>
              <a:gd name="connsiteY110" fmla="*/ 1217256 h 1668562"/>
              <a:gd name="connsiteX111" fmla="*/ 648941 w 1345803"/>
              <a:gd name="connsiteY111" fmla="*/ 1217256 h 1668562"/>
              <a:gd name="connsiteX112" fmla="*/ 626977 w 1345803"/>
              <a:gd name="connsiteY112" fmla="*/ 1223612 h 1668562"/>
              <a:gd name="connsiteX113" fmla="*/ 607009 w 1345803"/>
              <a:gd name="connsiteY113" fmla="*/ 1233147 h 1668562"/>
              <a:gd name="connsiteX114" fmla="*/ 597026 w 1345803"/>
              <a:gd name="connsiteY114" fmla="*/ 1239503 h 1668562"/>
              <a:gd name="connsiteX115" fmla="*/ 587042 w 1345803"/>
              <a:gd name="connsiteY115" fmla="*/ 1245860 h 1668562"/>
              <a:gd name="connsiteX116" fmla="*/ 569071 w 1345803"/>
              <a:gd name="connsiteY116" fmla="*/ 1258573 h 1668562"/>
              <a:gd name="connsiteX117" fmla="*/ 561084 w 1345803"/>
              <a:gd name="connsiteY117" fmla="*/ 1268107 h 1668562"/>
              <a:gd name="connsiteX118" fmla="*/ 553097 w 1345803"/>
              <a:gd name="connsiteY118" fmla="*/ 1277642 h 1668562"/>
              <a:gd name="connsiteX119" fmla="*/ 539120 w 1345803"/>
              <a:gd name="connsiteY119" fmla="*/ 1299889 h 1668562"/>
              <a:gd name="connsiteX120" fmla="*/ 533130 w 1345803"/>
              <a:gd name="connsiteY120" fmla="*/ 1309424 h 1668562"/>
              <a:gd name="connsiteX121" fmla="*/ 527140 w 1345803"/>
              <a:gd name="connsiteY121" fmla="*/ 1322137 h 1668562"/>
              <a:gd name="connsiteX122" fmla="*/ 523146 w 1345803"/>
              <a:gd name="connsiteY122" fmla="*/ 1338028 h 1668562"/>
              <a:gd name="connsiteX123" fmla="*/ 519153 w 1345803"/>
              <a:gd name="connsiteY123" fmla="*/ 1350741 h 1668562"/>
              <a:gd name="connsiteX124" fmla="*/ 517156 w 1345803"/>
              <a:gd name="connsiteY124" fmla="*/ 1369810 h 1668562"/>
              <a:gd name="connsiteX125" fmla="*/ 515159 w 1345803"/>
              <a:gd name="connsiteY125" fmla="*/ 1382523 h 1668562"/>
              <a:gd name="connsiteX126" fmla="*/ 515159 w 1345803"/>
              <a:gd name="connsiteY126" fmla="*/ 1398414 h 1668562"/>
              <a:gd name="connsiteX127" fmla="*/ 515159 w 1345803"/>
              <a:gd name="connsiteY127" fmla="*/ 1411127 h 1668562"/>
              <a:gd name="connsiteX128" fmla="*/ 517156 w 1345803"/>
              <a:gd name="connsiteY128" fmla="*/ 1423840 h 1668562"/>
              <a:gd name="connsiteX129" fmla="*/ 519153 w 1345803"/>
              <a:gd name="connsiteY129" fmla="*/ 1436552 h 1668562"/>
              <a:gd name="connsiteX130" fmla="*/ 525143 w 1345803"/>
              <a:gd name="connsiteY130" fmla="*/ 1461978 h 1668562"/>
              <a:gd name="connsiteX131" fmla="*/ 535127 w 1345803"/>
              <a:gd name="connsiteY131" fmla="*/ 1484226 h 1668562"/>
              <a:gd name="connsiteX132" fmla="*/ 545110 w 1345803"/>
              <a:gd name="connsiteY132" fmla="*/ 1509651 h 1668562"/>
              <a:gd name="connsiteX133" fmla="*/ 553097 w 1345803"/>
              <a:gd name="connsiteY133" fmla="*/ 1531899 h 1668562"/>
              <a:gd name="connsiteX134" fmla="*/ 563081 w 1345803"/>
              <a:gd name="connsiteY134" fmla="*/ 1550968 h 1668562"/>
              <a:gd name="connsiteX135" fmla="*/ 571068 w 1345803"/>
              <a:gd name="connsiteY135" fmla="*/ 1573216 h 1668562"/>
              <a:gd name="connsiteX136" fmla="*/ 575061 w 1345803"/>
              <a:gd name="connsiteY136" fmla="*/ 1592285 h 1668562"/>
              <a:gd name="connsiteX137" fmla="*/ 577058 w 1345803"/>
              <a:gd name="connsiteY137" fmla="*/ 1601820 h 1668562"/>
              <a:gd name="connsiteX138" fmla="*/ 577058 w 1345803"/>
              <a:gd name="connsiteY138" fmla="*/ 1611354 h 1668562"/>
              <a:gd name="connsiteX139" fmla="*/ 577058 w 1345803"/>
              <a:gd name="connsiteY139" fmla="*/ 1617711 h 1668562"/>
              <a:gd name="connsiteX140" fmla="*/ 575061 w 1345803"/>
              <a:gd name="connsiteY140" fmla="*/ 1627245 h 1668562"/>
              <a:gd name="connsiteX141" fmla="*/ 573065 w 1345803"/>
              <a:gd name="connsiteY141" fmla="*/ 1633602 h 1668562"/>
              <a:gd name="connsiteX142" fmla="*/ 569071 w 1345803"/>
              <a:gd name="connsiteY142" fmla="*/ 1643136 h 1668562"/>
              <a:gd name="connsiteX143" fmla="*/ 563081 w 1345803"/>
              <a:gd name="connsiteY143" fmla="*/ 1649493 h 1668562"/>
              <a:gd name="connsiteX144" fmla="*/ 557091 w 1345803"/>
              <a:gd name="connsiteY144" fmla="*/ 1655849 h 1668562"/>
              <a:gd name="connsiteX145" fmla="*/ 547107 w 1345803"/>
              <a:gd name="connsiteY145" fmla="*/ 1662206 h 1668562"/>
              <a:gd name="connsiteX146" fmla="*/ 537123 w 1345803"/>
              <a:gd name="connsiteY146" fmla="*/ 1668562 h 1668562"/>
              <a:gd name="connsiteX147" fmla="*/ 0 w 1345803"/>
              <a:gd name="connsiteY147" fmla="*/ 1668562 h 166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345803" h="1668562">
                <a:moveTo>
                  <a:pt x="0" y="0"/>
                </a:moveTo>
                <a:lnTo>
                  <a:pt x="1345803" y="0"/>
                </a:lnTo>
                <a:lnTo>
                  <a:pt x="1345803" y="622930"/>
                </a:lnTo>
                <a:lnTo>
                  <a:pt x="1341810" y="638821"/>
                </a:lnTo>
                <a:lnTo>
                  <a:pt x="1337816" y="651534"/>
                </a:lnTo>
                <a:lnTo>
                  <a:pt x="1333823" y="661068"/>
                </a:lnTo>
                <a:lnTo>
                  <a:pt x="1329829" y="670603"/>
                </a:lnTo>
                <a:lnTo>
                  <a:pt x="1325836" y="676960"/>
                </a:lnTo>
                <a:lnTo>
                  <a:pt x="1319846" y="680138"/>
                </a:lnTo>
                <a:lnTo>
                  <a:pt x="1315852" y="683316"/>
                </a:lnTo>
                <a:lnTo>
                  <a:pt x="1309862" y="683316"/>
                </a:lnTo>
                <a:lnTo>
                  <a:pt x="1303872" y="683316"/>
                </a:lnTo>
                <a:lnTo>
                  <a:pt x="1299878" y="680138"/>
                </a:lnTo>
                <a:lnTo>
                  <a:pt x="1287898" y="670603"/>
                </a:lnTo>
                <a:lnTo>
                  <a:pt x="1275917" y="657890"/>
                </a:lnTo>
                <a:lnTo>
                  <a:pt x="1259943" y="645177"/>
                </a:lnTo>
                <a:lnTo>
                  <a:pt x="1231989" y="613395"/>
                </a:lnTo>
                <a:lnTo>
                  <a:pt x="1216015" y="600682"/>
                </a:lnTo>
                <a:lnTo>
                  <a:pt x="1210025" y="594326"/>
                </a:lnTo>
                <a:lnTo>
                  <a:pt x="1202038" y="587970"/>
                </a:lnTo>
                <a:lnTo>
                  <a:pt x="1194051" y="584791"/>
                </a:lnTo>
                <a:lnTo>
                  <a:pt x="1184067" y="581613"/>
                </a:lnTo>
                <a:lnTo>
                  <a:pt x="1176080" y="581613"/>
                </a:lnTo>
                <a:lnTo>
                  <a:pt x="1168093" y="581613"/>
                </a:lnTo>
                <a:lnTo>
                  <a:pt x="1158110" y="584791"/>
                </a:lnTo>
                <a:lnTo>
                  <a:pt x="1150123" y="587970"/>
                </a:lnTo>
                <a:lnTo>
                  <a:pt x="1140139" y="594326"/>
                </a:lnTo>
                <a:lnTo>
                  <a:pt x="1132152" y="603861"/>
                </a:lnTo>
                <a:lnTo>
                  <a:pt x="1124165" y="610217"/>
                </a:lnTo>
                <a:lnTo>
                  <a:pt x="1116178" y="619752"/>
                </a:lnTo>
                <a:lnTo>
                  <a:pt x="1110188" y="632465"/>
                </a:lnTo>
                <a:lnTo>
                  <a:pt x="1104198" y="641999"/>
                </a:lnTo>
                <a:lnTo>
                  <a:pt x="1090220" y="667425"/>
                </a:lnTo>
                <a:lnTo>
                  <a:pt x="1080237" y="696029"/>
                </a:lnTo>
                <a:lnTo>
                  <a:pt x="1076243" y="711920"/>
                </a:lnTo>
                <a:lnTo>
                  <a:pt x="1074246" y="727811"/>
                </a:lnTo>
                <a:lnTo>
                  <a:pt x="1068256" y="762771"/>
                </a:lnTo>
                <a:lnTo>
                  <a:pt x="1064263" y="794553"/>
                </a:lnTo>
                <a:lnTo>
                  <a:pt x="1062266" y="810444"/>
                </a:lnTo>
                <a:lnTo>
                  <a:pt x="1062266" y="829514"/>
                </a:lnTo>
                <a:lnTo>
                  <a:pt x="1062266" y="864474"/>
                </a:lnTo>
                <a:lnTo>
                  <a:pt x="1066260" y="896256"/>
                </a:lnTo>
                <a:lnTo>
                  <a:pt x="1070253" y="931217"/>
                </a:lnTo>
                <a:lnTo>
                  <a:pt x="1078240" y="966177"/>
                </a:lnTo>
                <a:lnTo>
                  <a:pt x="1082233" y="978890"/>
                </a:lnTo>
                <a:lnTo>
                  <a:pt x="1086227" y="994781"/>
                </a:lnTo>
                <a:lnTo>
                  <a:pt x="1092217" y="1007494"/>
                </a:lnTo>
                <a:lnTo>
                  <a:pt x="1100204" y="1020207"/>
                </a:lnTo>
                <a:lnTo>
                  <a:pt x="1106194" y="1032919"/>
                </a:lnTo>
                <a:lnTo>
                  <a:pt x="1114181" y="1045632"/>
                </a:lnTo>
                <a:lnTo>
                  <a:pt x="1122168" y="1055167"/>
                </a:lnTo>
                <a:lnTo>
                  <a:pt x="1130155" y="1067880"/>
                </a:lnTo>
                <a:lnTo>
                  <a:pt x="1138142" y="1074236"/>
                </a:lnTo>
                <a:lnTo>
                  <a:pt x="1146129" y="1080593"/>
                </a:lnTo>
                <a:lnTo>
                  <a:pt x="1156113" y="1083771"/>
                </a:lnTo>
                <a:lnTo>
                  <a:pt x="1164100" y="1086949"/>
                </a:lnTo>
                <a:lnTo>
                  <a:pt x="1172087" y="1086949"/>
                </a:lnTo>
                <a:lnTo>
                  <a:pt x="1180074" y="1086949"/>
                </a:lnTo>
                <a:lnTo>
                  <a:pt x="1198044" y="1077414"/>
                </a:lnTo>
                <a:lnTo>
                  <a:pt x="1212022" y="1067880"/>
                </a:lnTo>
                <a:lnTo>
                  <a:pt x="1227996" y="1051989"/>
                </a:lnTo>
                <a:lnTo>
                  <a:pt x="1243969" y="1036098"/>
                </a:lnTo>
                <a:lnTo>
                  <a:pt x="1257947" y="1017028"/>
                </a:lnTo>
                <a:lnTo>
                  <a:pt x="1273921" y="1004316"/>
                </a:lnTo>
                <a:lnTo>
                  <a:pt x="1285901" y="988424"/>
                </a:lnTo>
                <a:lnTo>
                  <a:pt x="1297881" y="982068"/>
                </a:lnTo>
                <a:lnTo>
                  <a:pt x="1303872" y="978890"/>
                </a:lnTo>
                <a:lnTo>
                  <a:pt x="1309862" y="975712"/>
                </a:lnTo>
                <a:lnTo>
                  <a:pt x="1319846" y="978890"/>
                </a:lnTo>
                <a:lnTo>
                  <a:pt x="1325836" y="982068"/>
                </a:lnTo>
                <a:lnTo>
                  <a:pt x="1329829" y="991603"/>
                </a:lnTo>
                <a:lnTo>
                  <a:pt x="1333823" y="997959"/>
                </a:lnTo>
                <a:lnTo>
                  <a:pt x="1337816" y="1010672"/>
                </a:lnTo>
                <a:lnTo>
                  <a:pt x="1341810" y="1023385"/>
                </a:lnTo>
                <a:lnTo>
                  <a:pt x="1345803" y="1042454"/>
                </a:lnTo>
                <a:lnTo>
                  <a:pt x="1345803" y="1668562"/>
                </a:lnTo>
                <a:lnTo>
                  <a:pt x="804687" y="1668562"/>
                </a:lnTo>
                <a:lnTo>
                  <a:pt x="784719" y="1655849"/>
                </a:lnTo>
                <a:lnTo>
                  <a:pt x="778729" y="1649493"/>
                </a:lnTo>
                <a:lnTo>
                  <a:pt x="772739" y="1643136"/>
                </a:lnTo>
                <a:lnTo>
                  <a:pt x="766749" y="1636780"/>
                </a:lnTo>
                <a:lnTo>
                  <a:pt x="764752" y="1627245"/>
                </a:lnTo>
                <a:lnTo>
                  <a:pt x="762755" y="1617711"/>
                </a:lnTo>
                <a:lnTo>
                  <a:pt x="762755" y="1611354"/>
                </a:lnTo>
                <a:lnTo>
                  <a:pt x="762755" y="1601820"/>
                </a:lnTo>
                <a:lnTo>
                  <a:pt x="764752" y="1592285"/>
                </a:lnTo>
                <a:lnTo>
                  <a:pt x="770742" y="1573216"/>
                </a:lnTo>
                <a:lnTo>
                  <a:pt x="778729" y="1547790"/>
                </a:lnTo>
                <a:lnTo>
                  <a:pt x="788713" y="1528721"/>
                </a:lnTo>
                <a:lnTo>
                  <a:pt x="798696" y="1503295"/>
                </a:lnTo>
                <a:lnTo>
                  <a:pt x="808680" y="1481048"/>
                </a:lnTo>
                <a:lnTo>
                  <a:pt x="818664" y="1455622"/>
                </a:lnTo>
                <a:lnTo>
                  <a:pt x="826651" y="1430196"/>
                </a:lnTo>
                <a:lnTo>
                  <a:pt x="830644" y="1404770"/>
                </a:lnTo>
                <a:lnTo>
                  <a:pt x="832641" y="1392058"/>
                </a:lnTo>
                <a:lnTo>
                  <a:pt x="832641" y="1376166"/>
                </a:lnTo>
                <a:lnTo>
                  <a:pt x="830644" y="1363454"/>
                </a:lnTo>
                <a:lnTo>
                  <a:pt x="828647" y="1347563"/>
                </a:lnTo>
                <a:lnTo>
                  <a:pt x="824654" y="1331672"/>
                </a:lnTo>
                <a:lnTo>
                  <a:pt x="818664" y="1318959"/>
                </a:lnTo>
                <a:lnTo>
                  <a:pt x="806683" y="1293533"/>
                </a:lnTo>
                <a:lnTo>
                  <a:pt x="798696" y="1283998"/>
                </a:lnTo>
                <a:lnTo>
                  <a:pt x="790709" y="1271285"/>
                </a:lnTo>
                <a:lnTo>
                  <a:pt x="774735" y="1255394"/>
                </a:lnTo>
                <a:lnTo>
                  <a:pt x="764752" y="1245860"/>
                </a:lnTo>
                <a:lnTo>
                  <a:pt x="752771" y="1239503"/>
                </a:lnTo>
                <a:lnTo>
                  <a:pt x="732804" y="1229969"/>
                </a:lnTo>
                <a:lnTo>
                  <a:pt x="722820" y="1223612"/>
                </a:lnTo>
                <a:lnTo>
                  <a:pt x="712837" y="1220434"/>
                </a:lnTo>
                <a:lnTo>
                  <a:pt x="690872" y="1217256"/>
                </a:lnTo>
                <a:lnTo>
                  <a:pt x="668908" y="1217256"/>
                </a:lnTo>
                <a:lnTo>
                  <a:pt x="648941" y="1217256"/>
                </a:lnTo>
                <a:lnTo>
                  <a:pt x="626977" y="1223612"/>
                </a:lnTo>
                <a:lnTo>
                  <a:pt x="607009" y="1233147"/>
                </a:lnTo>
                <a:lnTo>
                  <a:pt x="597026" y="1239503"/>
                </a:lnTo>
                <a:lnTo>
                  <a:pt x="587042" y="1245860"/>
                </a:lnTo>
                <a:lnTo>
                  <a:pt x="569071" y="1258573"/>
                </a:lnTo>
                <a:lnTo>
                  <a:pt x="561084" y="1268107"/>
                </a:lnTo>
                <a:lnTo>
                  <a:pt x="553097" y="1277642"/>
                </a:lnTo>
                <a:lnTo>
                  <a:pt x="539120" y="1299889"/>
                </a:lnTo>
                <a:lnTo>
                  <a:pt x="533130" y="1309424"/>
                </a:lnTo>
                <a:lnTo>
                  <a:pt x="527140" y="1322137"/>
                </a:lnTo>
                <a:lnTo>
                  <a:pt x="523146" y="1338028"/>
                </a:lnTo>
                <a:lnTo>
                  <a:pt x="519153" y="1350741"/>
                </a:lnTo>
                <a:lnTo>
                  <a:pt x="517156" y="1369810"/>
                </a:lnTo>
                <a:lnTo>
                  <a:pt x="515159" y="1382523"/>
                </a:lnTo>
                <a:lnTo>
                  <a:pt x="515159" y="1398414"/>
                </a:lnTo>
                <a:lnTo>
                  <a:pt x="515159" y="1411127"/>
                </a:lnTo>
                <a:lnTo>
                  <a:pt x="517156" y="1423840"/>
                </a:lnTo>
                <a:lnTo>
                  <a:pt x="519153" y="1436552"/>
                </a:lnTo>
                <a:lnTo>
                  <a:pt x="525143" y="1461978"/>
                </a:lnTo>
                <a:lnTo>
                  <a:pt x="535127" y="1484226"/>
                </a:lnTo>
                <a:lnTo>
                  <a:pt x="545110" y="1509651"/>
                </a:lnTo>
                <a:lnTo>
                  <a:pt x="553097" y="1531899"/>
                </a:lnTo>
                <a:lnTo>
                  <a:pt x="563081" y="1550968"/>
                </a:lnTo>
                <a:lnTo>
                  <a:pt x="571068" y="1573216"/>
                </a:lnTo>
                <a:lnTo>
                  <a:pt x="575061" y="1592285"/>
                </a:lnTo>
                <a:lnTo>
                  <a:pt x="577058" y="1601820"/>
                </a:lnTo>
                <a:lnTo>
                  <a:pt x="577058" y="1611354"/>
                </a:lnTo>
                <a:lnTo>
                  <a:pt x="577058" y="1617711"/>
                </a:lnTo>
                <a:lnTo>
                  <a:pt x="575061" y="1627245"/>
                </a:lnTo>
                <a:lnTo>
                  <a:pt x="573065" y="1633602"/>
                </a:lnTo>
                <a:lnTo>
                  <a:pt x="569071" y="1643136"/>
                </a:lnTo>
                <a:lnTo>
                  <a:pt x="563081" y="1649493"/>
                </a:lnTo>
                <a:lnTo>
                  <a:pt x="557091" y="1655849"/>
                </a:lnTo>
                <a:lnTo>
                  <a:pt x="547107" y="1662206"/>
                </a:lnTo>
                <a:lnTo>
                  <a:pt x="537123" y="1668562"/>
                </a:lnTo>
                <a:lnTo>
                  <a:pt x="0" y="1668562"/>
                </a:lnTo>
                <a:close/>
              </a:path>
            </a:pathLst>
          </a:cu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8" b="50195"/>
          <a:stretch>
            <a:fillRect/>
          </a:stretch>
        </p:blipFill>
        <p:spPr>
          <a:xfrm>
            <a:off x="5867400" y="609600"/>
            <a:ext cx="1624167" cy="1662040"/>
          </a:xfrm>
          <a:custGeom>
            <a:avLst/>
            <a:gdLst>
              <a:gd name="connsiteX0" fmla="*/ 283826 w 1624167"/>
              <a:gd name="connsiteY0" fmla="*/ 0 h 1662040"/>
              <a:gd name="connsiteX1" fmla="*/ 1624167 w 1624167"/>
              <a:gd name="connsiteY1" fmla="*/ 0 h 1662040"/>
              <a:gd name="connsiteX2" fmla="*/ 1624167 w 1624167"/>
              <a:gd name="connsiteY2" fmla="*/ 1662040 h 1662040"/>
              <a:gd name="connsiteX3" fmla="*/ 1097328 w 1624167"/>
              <a:gd name="connsiteY3" fmla="*/ 1662040 h 1662040"/>
              <a:gd name="connsiteX4" fmla="*/ 1083336 w 1624167"/>
              <a:gd name="connsiteY4" fmla="*/ 1652506 h 1662040"/>
              <a:gd name="connsiteX5" fmla="*/ 1071343 w 1624167"/>
              <a:gd name="connsiteY5" fmla="*/ 1646149 h 1662040"/>
              <a:gd name="connsiteX6" fmla="*/ 1063348 w 1624167"/>
              <a:gd name="connsiteY6" fmla="*/ 1633436 h 1662040"/>
              <a:gd name="connsiteX7" fmla="*/ 1059351 w 1624167"/>
              <a:gd name="connsiteY7" fmla="*/ 1630258 h 1662040"/>
              <a:gd name="connsiteX8" fmla="*/ 1057352 w 1624167"/>
              <a:gd name="connsiteY8" fmla="*/ 1623902 h 1662040"/>
              <a:gd name="connsiteX9" fmla="*/ 1055353 w 1624167"/>
              <a:gd name="connsiteY9" fmla="*/ 1614367 h 1662040"/>
              <a:gd name="connsiteX10" fmla="*/ 1053354 w 1624167"/>
              <a:gd name="connsiteY10" fmla="*/ 1601654 h 1662040"/>
              <a:gd name="connsiteX11" fmla="*/ 1055353 w 1624167"/>
              <a:gd name="connsiteY11" fmla="*/ 1588941 h 1662040"/>
              <a:gd name="connsiteX12" fmla="*/ 1057352 w 1624167"/>
              <a:gd name="connsiteY12" fmla="*/ 1576228 h 1662040"/>
              <a:gd name="connsiteX13" fmla="*/ 1067346 w 1624167"/>
              <a:gd name="connsiteY13" fmla="*/ 1547625 h 1662040"/>
              <a:gd name="connsiteX14" fmla="*/ 1079338 w 1624167"/>
              <a:gd name="connsiteY14" fmla="*/ 1515842 h 1662040"/>
              <a:gd name="connsiteX15" fmla="*/ 1099326 w 1624167"/>
              <a:gd name="connsiteY15" fmla="*/ 1474525 h 1662040"/>
              <a:gd name="connsiteX16" fmla="*/ 1109320 w 1624167"/>
              <a:gd name="connsiteY16" fmla="*/ 1449100 h 1662040"/>
              <a:gd name="connsiteX17" fmla="*/ 1115316 w 1624167"/>
              <a:gd name="connsiteY17" fmla="*/ 1426852 h 1662040"/>
              <a:gd name="connsiteX18" fmla="*/ 1119314 w 1624167"/>
              <a:gd name="connsiteY18" fmla="*/ 1407783 h 1662040"/>
              <a:gd name="connsiteX19" fmla="*/ 1121313 w 1624167"/>
              <a:gd name="connsiteY19" fmla="*/ 1398248 h 1662040"/>
              <a:gd name="connsiteX20" fmla="*/ 1121313 w 1624167"/>
              <a:gd name="connsiteY20" fmla="*/ 1385536 h 1662040"/>
              <a:gd name="connsiteX21" fmla="*/ 1121313 w 1624167"/>
              <a:gd name="connsiteY21" fmla="*/ 1366466 h 1662040"/>
              <a:gd name="connsiteX22" fmla="*/ 1119314 w 1624167"/>
              <a:gd name="connsiteY22" fmla="*/ 1344219 h 1662040"/>
              <a:gd name="connsiteX23" fmla="*/ 1117315 w 1624167"/>
              <a:gd name="connsiteY23" fmla="*/ 1334684 h 1662040"/>
              <a:gd name="connsiteX24" fmla="*/ 1115316 w 1624167"/>
              <a:gd name="connsiteY24" fmla="*/ 1328328 h 1662040"/>
              <a:gd name="connsiteX25" fmla="*/ 1111319 w 1624167"/>
              <a:gd name="connsiteY25" fmla="*/ 1315615 h 1662040"/>
              <a:gd name="connsiteX26" fmla="*/ 1107321 w 1624167"/>
              <a:gd name="connsiteY26" fmla="*/ 1302902 h 1662040"/>
              <a:gd name="connsiteX27" fmla="*/ 1101325 w 1624167"/>
              <a:gd name="connsiteY27" fmla="*/ 1290189 h 1662040"/>
              <a:gd name="connsiteX28" fmla="*/ 1095329 w 1624167"/>
              <a:gd name="connsiteY28" fmla="*/ 1280655 h 1662040"/>
              <a:gd name="connsiteX29" fmla="*/ 1087334 w 1624167"/>
              <a:gd name="connsiteY29" fmla="*/ 1271120 h 1662040"/>
              <a:gd name="connsiteX30" fmla="*/ 1071343 w 1624167"/>
              <a:gd name="connsiteY30" fmla="*/ 1252051 h 1662040"/>
              <a:gd name="connsiteX31" fmla="*/ 1061350 w 1624167"/>
              <a:gd name="connsiteY31" fmla="*/ 1242516 h 1662040"/>
              <a:gd name="connsiteX32" fmla="*/ 1053354 w 1624167"/>
              <a:gd name="connsiteY32" fmla="*/ 1236159 h 1662040"/>
              <a:gd name="connsiteX33" fmla="*/ 1039363 w 1624167"/>
              <a:gd name="connsiteY33" fmla="*/ 1229803 h 1662040"/>
              <a:gd name="connsiteX34" fmla="*/ 1029369 w 1624167"/>
              <a:gd name="connsiteY34" fmla="*/ 1223447 h 1662040"/>
              <a:gd name="connsiteX35" fmla="*/ 1007383 w 1624167"/>
              <a:gd name="connsiteY35" fmla="*/ 1213912 h 1662040"/>
              <a:gd name="connsiteX36" fmla="*/ 995390 w 1624167"/>
              <a:gd name="connsiteY36" fmla="*/ 1210734 h 1662040"/>
              <a:gd name="connsiteX37" fmla="*/ 983397 w 1624167"/>
              <a:gd name="connsiteY37" fmla="*/ 1210734 h 1662040"/>
              <a:gd name="connsiteX38" fmla="*/ 959412 w 1624167"/>
              <a:gd name="connsiteY38" fmla="*/ 1207556 h 1662040"/>
              <a:gd name="connsiteX39" fmla="*/ 935427 w 1624167"/>
              <a:gd name="connsiteY39" fmla="*/ 1210734 h 1662040"/>
              <a:gd name="connsiteX40" fmla="*/ 913440 w 1624167"/>
              <a:gd name="connsiteY40" fmla="*/ 1217090 h 1662040"/>
              <a:gd name="connsiteX41" fmla="*/ 889455 w 1624167"/>
              <a:gd name="connsiteY41" fmla="*/ 1226625 h 1662040"/>
              <a:gd name="connsiteX42" fmla="*/ 877462 w 1624167"/>
              <a:gd name="connsiteY42" fmla="*/ 1236159 h 1662040"/>
              <a:gd name="connsiteX43" fmla="*/ 867469 w 1624167"/>
              <a:gd name="connsiteY43" fmla="*/ 1242516 h 1662040"/>
              <a:gd name="connsiteX44" fmla="*/ 857475 w 1624167"/>
              <a:gd name="connsiteY44" fmla="*/ 1252051 h 1662040"/>
              <a:gd name="connsiteX45" fmla="*/ 847481 w 1624167"/>
              <a:gd name="connsiteY45" fmla="*/ 1261585 h 1662040"/>
              <a:gd name="connsiteX46" fmla="*/ 839486 w 1624167"/>
              <a:gd name="connsiteY46" fmla="*/ 1274298 h 1662040"/>
              <a:gd name="connsiteX47" fmla="*/ 831491 w 1624167"/>
              <a:gd name="connsiteY47" fmla="*/ 1287011 h 1662040"/>
              <a:gd name="connsiteX48" fmla="*/ 823495 w 1624167"/>
              <a:gd name="connsiteY48" fmla="*/ 1299724 h 1662040"/>
              <a:gd name="connsiteX49" fmla="*/ 817499 w 1624167"/>
              <a:gd name="connsiteY49" fmla="*/ 1315615 h 1662040"/>
              <a:gd name="connsiteX50" fmla="*/ 811503 w 1624167"/>
              <a:gd name="connsiteY50" fmla="*/ 1328328 h 1662040"/>
              <a:gd name="connsiteX51" fmla="*/ 807505 w 1624167"/>
              <a:gd name="connsiteY51" fmla="*/ 1344219 h 1662040"/>
              <a:gd name="connsiteX52" fmla="*/ 805507 w 1624167"/>
              <a:gd name="connsiteY52" fmla="*/ 1363288 h 1662040"/>
              <a:gd name="connsiteX53" fmla="*/ 803508 w 1624167"/>
              <a:gd name="connsiteY53" fmla="*/ 1376001 h 1662040"/>
              <a:gd name="connsiteX54" fmla="*/ 803508 w 1624167"/>
              <a:gd name="connsiteY54" fmla="*/ 1388714 h 1662040"/>
              <a:gd name="connsiteX55" fmla="*/ 805507 w 1624167"/>
              <a:gd name="connsiteY55" fmla="*/ 1404605 h 1662040"/>
              <a:gd name="connsiteX56" fmla="*/ 807505 w 1624167"/>
              <a:gd name="connsiteY56" fmla="*/ 1417318 h 1662040"/>
              <a:gd name="connsiteX57" fmla="*/ 809504 w 1624167"/>
              <a:gd name="connsiteY57" fmla="*/ 1430030 h 1662040"/>
              <a:gd name="connsiteX58" fmla="*/ 815500 w 1624167"/>
              <a:gd name="connsiteY58" fmla="*/ 1455456 h 1662040"/>
              <a:gd name="connsiteX59" fmla="*/ 823495 w 1624167"/>
              <a:gd name="connsiteY59" fmla="*/ 1480882 h 1662040"/>
              <a:gd name="connsiteX60" fmla="*/ 833489 w 1624167"/>
              <a:gd name="connsiteY60" fmla="*/ 1503129 h 1662040"/>
              <a:gd name="connsiteX61" fmla="*/ 843483 w 1624167"/>
              <a:gd name="connsiteY61" fmla="*/ 1525377 h 1662040"/>
              <a:gd name="connsiteX62" fmla="*/ 853477 w 1624167"/>
              <a:gd name="connsiteY62" fmla="*/ 1544446 h 1662040"/>
              <a:gd name="connsiteX63" fmla="*/ 861472 w 1624167"/>
              <a:gd name="connsiteY63" fmla="*/ 1566694 h 1662040"/>
              <a:gd name="connsiteX64" fmla="*/ 865470 w 1624167"/>
              <a:gd name="connsiteY64" fmla="*/ 1585763 h 1662040"/>
              <a:gd name="connsiteX65" fmla="*/ 867469 w 1624167"/>
              <a:gd name="connsiteY65" fmla="*/ 1595298 h 1662040"/>
              <a:gd name="connsiteX66" fmla="*/ 867469 w 1624167"/>
              <a:gd name="connsiteY66" fmla="*/ 1604832 h 1662040"/>
              <a:gd name="connsiteX67" fmla="*/ 867469 w 1624167"/>
              <a:gd name="connsiteY67" fmla="*/ 1611189 h 1662040"/>
              <a:gd name="connsiteX68" fmla="*/ 865470 w 1624167"/>
              <a:gd name="connsiteY68" fmla="*/ 1620723 h 1662040"/>
              <a:gd name="connsiteX69" fmla="*/ 863471 w 1624167"/>
              <a:gd name="connsiteY69" fmla="*/ 1627080 h 1662040"/>
              <a:gd name="connsiteX70" fmla="*/ 859473 w 1624167"/>
              <a:gd name="connsiteY70" fmla="*/ 1636614 h 1662040"/>
              <a:gd name="connsiteX71" fmla="*/ 853477 w 1624167"/>
              <a:gd name="connsiteY71" fmla="*/ 1642971 h 1662040"/>
              <a:gd name="connsiteX72" fmla="*/ 845482 w 1624167"/>
              <a:gd name="connsiteY72" fmla="*/ 1649327 h 1662040"/>
              <a:gd name="connsiteX73" fmla="*/ 837487 w 1624167"/>
              <a:gd name="connsiteY73" fmla="*/ 1655684 h 1662040"/>
              <a:gd name="connsiteX74" fmla="*/ 825494 w 1624167"/>
              <a:gd name="connsiteY74" fmla="*/ 1662040 h 1662040"/>
              <a:gd name="connsiteX75" fmla="*/ 283826 w 1624167"/>
              <a:gd name="connsiteY75" fmla="*/ 1662040 h 1662040"/>
              <a:gd name="connsiteX76" fmla="*/ 283826 w 1624167"/>
              <a:gd name="connsiteY76" fmla="*/ 1032754 h 1662040"/>
              <a:gd name="connsiteX77" fmla="*/ 275831 w 1624167"/>
              <a:gd name="connsiteY77" fmla="*/ 1000972 h 1662040"/>
              <a:gd name="connsiteX78" fmla="*/ 267836 w 1624167"/>
              <a:gd name="connsiteY78" fmla="*/ 981902 h 1662040"/>
              <a:gd name="connsiteX79" fmla="*/ 263839 w 1624167"/>
              <a:gd name="connsiteY79" fmla="*/ 975546 h 1662040"/>
              <a:gd name="connsiteX80" fmla="*/ 257842 w 1624167"/>
              <a:gd name="connsiteY80" fmla="*/ 972368 h 1662040"/>
              <a:gd name="connsiteX81" fmla="*/ 253845 w 1624167"/>
              <a:gd name="connsiteY81" fmla="*/ 969190 h 1662040"/>
              <a:gd name="connsiteX82" fmla="*/ 247848 w 1624167"/>
              <a:gd name="connsiteY82" fmla="*/ 969190 h 1662040"/>
              <a:gd name="connsiteX83" fmla="*/ 241852 w 1624167"/>
              <a:gd name="connsiteY83" fmla="*/ 972368 h 1662040"/>
              <a:gd name="connsiteX84" fmla="*/ 235856 w 1624167"/>
              <a:gd name="connsiteY84" fmla="*/ 975546 h 1662040"/>
              <a:gd name="connsiteX85" fmla="*/ 223863 w 1624167"/>
              <a:gd name="connsiteY85" fmla="*/ 985081 h 1662040"/>
              <a:gd name="connsiteX86" fmla="*/ 211870 w 1624167"/>
              <a:gd name="connsiteY86" fmla="*/ 997794 h 1662040"/>
              <a:gd name="connsiteX87" fmla="*/ 195880 w 1624167"/>
              <a:gd name="connsiteY87" fmla="*/ 1013685 h 1662040"/>
              <a:gd name="connsiteX88" fmla="*/ 165899 w 1624167"/>
              <a:gd name="connsiteY88" fmla="*/ 1045467 h 1662040"/>
              <a:gd name="connsiteX89" fmla="*/ 157903 w 1624167"/>
              <a:gd name="connsiteY89" fmla="*/ 1051823 h 1662040"/>
              <a:gd name="connsiteX90" fmla="*/ 151907 w 1624167"/>
              <a:gd name="connsiteY90" fmla="*/ 1061358 h 1662040"/>
              <a:gd name="connsiteX91" fmla="*/ 143912 w 1624167"/>
              <a:gd name="connsiteY91" fmla="*/ 1067714 h 1662040"/>
              <a:gd name="connsiteX92" fmla="*/ 135917 w 1624167"/>
              <a:gd name="connsiteY92" fmla="*/ 1070892 h 1662040"/>
              <a:gd name="connsiteX93" fmla="*/ 117928 w 1624167"/>
              <a:gd name="connsiteY93" fmla="*/ 1080427 h 1662040"/>
              <a:gd name="connsiteX94" fmla="*/ 109933 w 1624167"/>
              <a:gd name="connsiteY94" fmla="*/ 1080427 h 1662040"/>
              <a:gd name="connsiteX95" fmla="*/ 101938 w 1624167"/>
              <a:gd name="connsiteY95" fmla="*/ 1080427 h 1662040"/>
              <a:gd name="connsiteX96" fmla="*/ 93943 w 1624167"/>
              <a:gd name="connsiteY96" fmla="*/ 1077249 h 1662040"/>
              <a:gd name="connsiteX97" fmla="*/ 85948 w 1624167"/>
              <a:gd name="connsiteY97" fmla="*/ 1074071 h 1662040"/>
              <a:gd name="connsiteX98" fmla="*/ 75954 w 1624167"/>
              <a:gd name="connsiteY98" fmla="*/ 1067714 h 1662040"/>
              <a:gd name="connsiteX99" fmla="*/ 67959 w 1624167"/>
              <a:gd name="connsiteY99" fmla="*/ 1061358 h 1662040"/>
              <a:gd name="connsiteX100" fmla="*/ 51968 w 1624167"/>
              <a:gd name="connsiteY100" fmla="*/ 1039110 h 1662040"/>
              <a:gd name="connsiteX101" fmla="*/ 43973 w 1624167"/>
              <a:gd name="connsiteY101" fmla="*/ 1026397 h 1662040"/>
              <a:gd name="connsiteX102" fmla="*/ 37977 w 1624167"/>
              <a:gd name="connsiteY102" fmla="*/ 1013685 h 1662040"/>
              <a:gd name="connsiteX103" fmla="*/ 23986 w 1624167"/>
              <a:gd name="connsiteY103" fmla="*/ 988259 h 1662040"/>
              <a:gd name="connsiteX104" fmla="*/ 19988 w 1624167"/>
              <a:gd name="connsiteY104" fmla="*/ 972368 h 1662040"/>
              <a:gd name="connsiteX105" fmla="*/ 15990 w 1624167"/>
              <a:gd name="connsiteY105" fmla="*/ 959655 h 1662040"/>
              <a:gd name="connsiteX106" fmla="*/ 7995 w 1624167"/>
              <a:gd name="connsiteY106" fmla="*/ 924695 h 1662040"/>
              <a:gd name="connsiteX107" fmla="*/ 5997 w 1624167"/>
              <a:gd name="connsiteY107" fmla="*/ 905625 h 1662040"/>
              <a:gd name="connsiteX108" fmla="*/ 3998 w 1624167"/>
              <a:gd name="connsiteY108" fmla="*/ 889734 h 1662040"/>
              <a:gd name="connsiteX109" fmla="*/ 1999 w 1624167"/>
              <a:gd name="connsiteY109" fmla="*/ 857952 h 1662040"/>
              <a:gd name="connsiteX110" fmla="*/ 0 w 1624167"/>
              <a:gd name="connsiteY110" fmla="*/ 822992 h 1662040"/>
              <a:gd name="connsiteX111" fmla="*/ 1999 w 1624167"/>
              <a:gd name="connsiteY111" fmla="*/ 788031 h 1662040"/>
              <a:gd name="connsiteX112" fmla="*/ 5997 w 1624167"/>
              <a:gd name="connsiteY112" fmla="*/ 756249 h 1662040"/>
              <a:gd name="connsiteX113" fmla="*/ 11993 w 1624167"/>
              <a:gd name="connsiteY113" fmla="*/ 721289 h 1662040"/>
              <a:gd name="connsiteX114" fmla="*/ 15990 w 1624167"/>
              <a:gd name="connsiteY114" fmla="*/ 705398 h 1662040"/>
              <a:gd name="connsiteX115" fmla="*/ 19988 w 1624167"/>
              <a:gd name="connsiteY115" fmla="*/ 689507 h 1662040"/>
              <a:gd name="connsiteX116" fmla="*/ 27983 w 1624167"/>
              <a:gd name="connsiteY116" fmla="*/ 660903 h 1662040"/>
              <a:gd name="connsiteX117" fmla="*/ 35978 w 1624167"/>
              <a:gd name="connsiteY117" fmla="*/ 648190 h 1662040"/>
              <a:gd name="connsiteX118" fmla="*/ 41975 w 1624167"/>
              <a:gd name="connsiteY118" fmla="*/ 635477 h 1662040"/>
              <a:gd name="connsiteX119" fmla="*/ 53967 w 1624167"/>
              <a:gd name="connsiteY119" fmla="*/ 613230 h 1662040"/>
              <a:gd name="connsiteX120" fmla="*/ 61962 w 1624167"/>
              <a:gd name="connsiteY120" fmla="*/ 603695 h 1662040"/>
              <a:gd name="connsiteX121" fmla="*/ 69957 w 1624167"/>
              <a:gd name="connsiteY121" fmla="*/ 597339 h 1662040"/>
              <a:gd name="connsiteX122" fmla="*/ 79951 w 1624167"/>
              <a:gd name="connsiteY122" fmla="*/ 587804 h 1662040"/>
              <a:gd name="connsiteX123" fmla="*/ 87946 w 1624167"/>
              <a:gd name="connsiteY123" fmla="*/ 581448 h 1662040"/>
              <a:gd name="connsiteX124" fmla="*/ 97940 w 1624167"/>
              <a:gd name="connsiteY124" fmla="*/ 578269 h 1662040"/>
              <a:gd name="connsiteX125" fmla="*/ 105935 w 1624167"/>
              <a:gd name="connsiteY125" fmla="*/ 575091 h 1662040"/>
              <a:gd name="connsiteX126" fmla="*/ 113930 w 1624167"/>
              <a:gd name="connsiteY126" fmla="*/ 575091 h 1662040"/>
              <a:gd name="connsiteX127" fmla="*/ 121926 w 1624167"/>
              <a:gd name="connsiteY127" fmla="*/ 575091 h 1662040"/>
              <a:gd name="connsiteX128" fmla="*/ 131919 w 1624167"/>
              <a:gd name="connsiteY128" fmla="*/ 578269 h 1662040"/>
              <a:gd name="connsiteX129" fmla="*/ 139914 w 1624167"/>
              <a:gd name="connsiteY129" fmla="*/ 581448 h 1662040"/>
              <a:gd name="connsiteX130" fmla="*/ 155905 w 1624167"/>
              <a:gd name="connsiteY130" fmla="*/ 594160 h 1662040"/>
              <a:gd name="connsiteX131" fmla="*/ 169896 w 1624167"/>
              <a:gd name="connsiteY131" fmla="*/ 606873 h 1662040"/>
              <a:gd name="connsiteX132" fmla="*/ 183888 w 1624167"/>
              <a:gd name="connsiteY132" fmla="*/ 622764 h 1662040"/>
              <a:gd name="connsiteX133" fmla="*/ 197879 w 1624167"/>
              <a:gd name="connsiteY133" fmla="*/ 638655 h 1662040"/>
              <a:gd name="connsiteX134" fmla="*/ 213869 w 1624167"/>
              <a:gd name="connsiteY134" fmla="*/ 651368 h 1662040"/>
              <a:gd name="connsiteX135" fmla="*/ 225862 w 1624167"/>
              <a:gd name="connsiteY135" fmla="*/ 664081 h 1662040"/>
              <a:gd name="connsiteX136" fmla="*/ 237854 w 1624167"/>
              <a:gd name="connsiteY136" fmla="*/ 673616 h 1662040"/>
              <a:gd name="connsiteX137" fmla="*/ 241852 w 1624167"/>
              <a:gd name="connsiteY137" fmla="*/ 676794 h 1662040"/>
              <a:gd name="connsiteX138" fmla="*/ 247848 w 1624167"/>
              <a:gd name="connsiteY138" fmla="*/ 676794 h 1662040"/>
              <a:gd name="connsiteX139" fmla="*/ 253845 w 1624167"/>
              <a:gd name="connsiteY139" fmla="*/ 676794 h 1662040"/>
              <a:gd name="connsiteX140" fmla="*/ 257842 w 1624167"/>
              <a:gd name="connsiteY140" fmla="*/ 673616 h 1662040"/>
              <a:gd name="connsiteX141" fmla="*/ 263839 w 1624167"/>
              <a:gd name="connsiteY141" fmla="*/ 670438 h 1662040"/>
              <a:gd name="connsiteX142" fmla="*/ 267836 w 1624167"/>
              <a:gd name="connsiteY142" fmla="*/ 664081 h 1662040"/>
              <a:gd name="connsiteX143" fmla="*/ 275831 w 1624167"/>
              <a:gd name="connsiteY143" fmla="*/ 645012 h 1662040"/>
              <a:gd name="connsiteX144" fmla="*/ 279829 w 1624167"/>
              <a:gd name="connsiteY144" fmla="*/ 632299 h 1662040"/>
              <a:gd name="connsiteX145" fmla="*/ 283826 w 1624167"/>
              <a:gd name="connsiteY145" fmla="*/ 616408 h 166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624167" h="1662040">
                <a:moveTo>
                  <a:pt x="283826" y="0"/>
                </a:moveTo>
                <a:lnTo>
                  <a:pt x="1624167" y="0"/>
                </a:lnTo>
                <a:lnTo>
                  <a:pt x="1624167" y="1662040"/>
                </a:lnTo>
                <a:lnTo>
                  <a:pt x="1097328" y="1662040"/>
                </a:lnTo>
                <a:lnTo>
                  <a:pt x="1083336" y="1652506"/>
                </a:lnTo>
                <a:lnTo>
                  <a:pt x="1071343" y="1646149"/>
                </a:lnTo>
                <a:lnTo>
                  <a:pt x="1063348" y="1633436"/>
                </a:lnTo>
                <a:lnTo>
                  <a:pt x="1059351" y="1630258"/>
                </a:lnTo>
                <a:lnTo>
                  <a:pt x="1057352" y="1623902"/>
                </a:lnTo>
                <a:lnTo>
                  <a:pt x="1055353" y="1614367"/>
                </a:lnTo>
                <a:lnTo>
                  <a:pt x="1053354" y="1601654"/>
                </a:lnTo>
                <a:lnTo>
                  <a:pt x="1055353" y="1588941"/>
                </a:lnTo>
                <a:lnTo>
                  <a:pt x="1057352" y="1576228"/>
                </a:lnTo>
                <a:lnTo>
                  <a:pt x="1067346" y="1547625"/>
                </a:lnTo>
                <a:lnTo>
                  <a:pt x="1079338" y="1515842"/>
                </a:lnTo>
                <a:lnTo>
                  <a:pt x="1099326" y="1474525"/>
                </a:lnTo>
                <a:lnTo>
                  <a:pt x="1109320" y="1449100"/>
                </a:lnTo>
                <a:lnTo>
                  <a:pt x="1115316" y="1426852"/>
                </a:lnTo>
                <a:lnTo>
                  <a:pt x="1119314" y="1407783"/>
                </a:lnTo>
                <a:lnTo>
                  <a:pt x="1121313" y="1398248"/>
                </a:lnTo>
                <a:lnTo>
                  <a:pt x="1121313" y="1385536"/>
                </a:lnTo>
                <a:lnTo>
                  <a:pt x="1121313" y="1366466"/>
                </a:lnTo>
                <a:lnTo>
                  <a:pt x="1119314" y="1344219"/>
                </a:lnTo>
                <a:lnTo>
                  <a:pt x="1117315" y="1334684"/>
                </a:lnTo>
                <a:lnTo>
                  <a:pt x="1115316" y="1328328"/>
                </a:lnTo>
                <a:lnTo>
                  <a:pt x="1111319" y="1315615"/>
                </a:lnTo>
                <a:lnTo>
                  <a:pt x="1107321" y="1302902"/>
                </a:lnTo>
                <a:lnTo>
                  <a:pt x="1101325" y="1290189"/>
                </a:lnTo>
                <a:lnTo>
                  <a:pt x="1095329" y="1280655"/>
                </a:lnTo>
                <a:lnTo>
                  <a:pt x="1087334" y="1271120"/>
                </a:lnTo>
                <a:lnTo>
                  <a:pt x="1071343" y="1252051"/>
                </a:lnTo>
                <a:lnTo>
                  <a:pt x="1061350" y="1242516"/>
                </a:lnTo>
                <a:lnTo>
                  <a:pt x="1053354" y="1236159"/>
                </a:lnTo>
                <a:lnTo>
                  <a:pt x="1039363" y="1229803"/>
                </a:lnTo>
                <a:lnTo>
                  <a:pt x="1029369" y="1223447"/>
                </a:lnTo>
                <a:lnTo>
                  <a:pt x="1007383" y="1213912"/>
                </a:lnTo>
                <a:lnTo>
                  <a:pt x="995390" y="1210734"/>
                </a:lnTo>
                <a:lnTo>
                  <a:pt x="983397" y="1210734"/>
                </a:lnTo>
                <a:lnTo>
                  <a:pt x="959412" y="1207556"/>
                </a:lnTo>
                <a:lnTo>
                  <a:pt x="935427" y="1210734"/>
                </a:lnTo>
                <a:lnTo>
                  <a:pt x="913440" y="1217090"/>
                </a:lnTo>
                <a:lnTo>
                  <a:pt x="889455" y="1226625"/>
                </a:lnTo>
                <a:lnTo>
                  <a:pt x="877462" y="1236159"/>
                </a:lnTo>
                <a:lnTo>
                  <a:pt x="867469" y="1242516"/>
                </a:lnTo>
                <a:lnTo>
                  <a:pt x="857475" y="1252051"/>
                </a:lnTo>
                <a:lnTo>
                  <a:pt x="847481" y="1261585"/>
                </a:lnTo>
                <a:lnTo>
                  <a:pt x="839486" y="1274298"/>
                </a:lnTo>
                <a:lnTo>
                  <a:pt x="831491" y="1287011"/>
                </a:lnTo>
                <a:lnTo>
                  <a:pt x="823495" y="1299724"/>
                </a:lnTo>
                <a:lnTo>
                  <a:pt x="817499" y="1315615"/>
                </a:lnTo>
                <a:lnTo>
                  <a:pt x="811503" y="1328328"/>
                </a:lnTo>
                <a:lnTo>
                  <a:pt x="807505" y="1344219"/>
                </a:lnTo>
                <a:lnTo>
                  <a:pt x="805507" y="1363288"/>
                </a:lnTo>
                <a:lnTo>
                  <a:pt x="803508" y="1376001"/>
                </a:lnTo>
                <a:lnTo>
                  <a:pt x="803508" y="1388714"/>
                </a:lnTo>
                <a:lnTo>
                  <a:pt x="805507" y="1404605"/>
                </a:lnTo>
                <a:lnTo>
                  <a:pt x="807505" y="1417318"/>
                </a:lnTo>
                <a:lnTo>
                  <a:pt x="809504" y="1430030"/>
                </a:lnTo>
                <a:lnTo>
                  <a:pt x="815500" y="1455456"/>
                </a:lnTo>
                <a:lnTo>
                  <a:pt x="823495" y="1480882"/>
                </a:lnTo>
                <a:lnTo>
                  <a:pt x="833489" y="1503129"/>
                </a:lnTo>
                <a:lnTo>
                  <a:pt x="843483" y="1525377"/>
                </a:lnTo>
                <a:lnTo>
                  <a:pt x="853477" y="1544446"/>
                </a:lnTo>
                <a:lnTo>
                  <a:pt x="861472" y="1566694"/>
                </a:lnTo>
                <a:lnTo>
                  <a:pt x="865470" y="1585763"/>
                </a:lnTo>
                <a:lnTo>
                  <a:pt x="867469" y="1595298"/>
                </a:lnTo>
                <a:lnTo>
                  <a:pt x="867469" y="1604832"/>
                </a:lnTo>
                <a:lnTo>
                  <a:pt x="867469" y="1611189"/>
                </a:lnTo>
                <a:lnTo>
                  <a:pt x="865470" y="1620723"/>
                </a:lnTo>
                <a:lnTo>
                  <a:pt x="863471" y="1627080"/>
                </a:lnTo>
                <a:lnTo>
                  <a:pt x="859473" y="1636614"/>
                </a:lnTo>
                <a:lnTo>
                  <a:pt x="853477" y="1642971"/>
                </a:lnTo>
                <a:lnTo>
                  <a:pt x="845482" y="1649327"/>
                </a:lnTo>
                <a:lnTo>
                  <a:pt x="837487" y="1655684"/>
                </a:lnTo>
                <a:lnTo>
                  <a:pt x="825494" y="1662040"/>
                </a:lnTo>
                <a:lnTo>
                  <a:pt x="283826" y="1662040"/>
                </a:lnTo>
                <a:lnTo>
                  <a:pt x="283826" y="1032754"/>
                </a:lnTo>
                <a:lnTo>
                  <a:pt x="275831" y="1000972"/>
                </a:lnTo>
                <a:lnTo>
                  <a:pt x="267836" y="981902"/>
                </a:lnTo>
                <a:lnTo>
                  <a:pt x="263839" y="975546"/>
                </a:lnTo>
                <a:lnTo>
                  <a:pt x="257842" y="972368"/>
                </a:lnTo>
                <a:lnTo>
                  <a:pt x="253845" y="969190"/>
                </a:lnTo>
                <a:lnTo>
                  <a:pt x="247848" y="969190"/>
                </a:lnTo>
                <a:lnTo>
                  <a:pt x="241852" y="972368"/>
                </a:lnTo>
                <a:lnTo>
                  <a:pt x="235856" y="975546"/>
                </a:lnTo>
                <a:lnTo>
                  <a:pt x="223863" y="985081"/>
                </a:lnTo>
                <a:lnTo>
                  <a:pt x="211870" y="997794"/>
                </a:lnTo>
                <a:lnTo>
                  <a:pt x="195880" y="1013685"/>
                </a:lnTo>
                <a:lnTo>
                  <a:pt x="165899" y="1045467"/>
                </a:lnTo>
                <a:lnTo>
                  <a:pt x="157903" y="1051823"/>
                </a:lnTo>
                <a:lnTo>
                  <a:pt x="151907" y="1061358"/>
                </a:lnTo>
                <a:lnTo>
                  <a:pt x="143912" y="1067714"/>
                </a:lnTo>
                <a:lnTo>
                  <a:pt x="135917" y="1070892"/>
                </a:lnTo>
                <a:lnTo>
                  <a:pt x="117928" y="1080427"/>
                </a:lnTo>
                <a:lnTo>
                  <a:pt x="109933" y="1080427"/>
                </a:lnTo>
                <a:lnTo>
                  <a:pt x="101938" y="1080427"/>
                </a:lnTo>
                <a:lnTo>
                  <a:pt x="93943" y="1077249"/>
                </a:lnTo>
                <a:lnTo>
                  <a:pt x="85948" y="1074071"/>
                </a:lnTo>
                <a:lnTo>
                  <a:pt x="75954" y="1067714"/>
                </a:lnTo>
                <a:lnTo>
                  <a:pt x="67959" y="1061358"/>
                </a:lnTo>
                <a:lnTo>
                  <a:pt x="51968" y="1039110"/>
                </a:lnTo>
                <a:lnTo>
                  <a:pt x="43973" y="1026397"/>
                </a:lnTo>
                <a:lnTo>
                  <a:pt x="37977" y="1013685"/>
                </a:lnTo>
                <a:lnTo>
                  <a:pt x="23986" y="988259"/>
                </a:lnTo>
                <a:lnTo>
                  <a:pt x="19988" y="972368"/>
                </a:lnTo>
                <a:lnTo>
                  <a:pt x="15990" y="959655"/>
                </a:lnTo>
                <a:lnTo>
                  <a:pt x="7995" y="924695"/>
                </a:lnTo>
                <a:lnTo>
                  <a:pt x="5997" y="905625"/>
                </a:lnTo>
                <a:lnTo>
                  <a:pt x="3998" y="889734"/>
                </a:lnTo>
                <a:lnTo>
                  <a:pt x="1999" y="857952"/>
                </a:lnTo>
                <a:lnTo>
                  <a:pt x="0" y="822992"/>
                </a:lnTo>
                <a:lnTo>
                  <a:pt x="1999" y="788031"/>
                </a:lnTo>
                <a:lnTo>
                  <a:pt x="5997" y="756249"/>
                </a:lnTo>
                <a:lnTo>
                  <a:pt x="11993" y="721289"/>
                </a:lnTo>
                <a:lnTo>
                  <a:pt x="15990" y="705398"/>
                </a:lnTo>
                <a:lnTo>
                  <a:pt x="19988" y="689507"/>
                </a:lnTo>
                <a:lnTo>
                  <a:pt x="27983" y="660903"/>
                </a:lnTo>
                <a:lnTo>
                  <a:pt x="35978" y="648190"/>
                </a:lnTo>
                <a:lnTo>
                  <a:pt x="41975" y="635477"/>
                </a:lnTo>
                <a:lnTo>
                  <a:pt x="53967" y="613230"/>
                </a:lnTo>
                <a:lnTo>
                  <a:pt x="61962" y="603695"/>
                </a:lnTo>
                <a:lnTo>
                  <a:pt x="69957" y="597339"/>
                </a:lnTo>
                <a:lnTo>
                  <a:pt x="79951" y="587804"/>
                </a:lnTo>
                <a:lnTo>
                  <a:pt x="87946" y="581448"/>
                </a:lnTo>
                <a:lnTo>
                  <a:pt x="97940" y="578269"/>
                </a:lnTo>
                <a:lnTo>
                  <a:pt x="105935" y="575091"/>
                </a:lnTo>
                <a:lnTo>
                  <a:pt x="113930" y="575091"/>
                </a:lnTo>
                <a:lnTo>
                  <a:pt x="121926" y="575091"/>
                </a:lnTo>
                <a:lnTo>
                  <a:pt x="131919" y="578269"/>
                </a:lnTo>
                <a:lnTo>
                  <a:pt x="139914" y="581448"/>
                </a:lnTo>
                <a:lnTo>
                  <a:pt x="155905" y="594160"/>
                </a:lnTo>
                <a:lnTo>
                  <a:pt x="169896" y="606873"/>
                </a:lnTo>
                <a:lnTo>
                  <a:pt x="183888" y="622764"/>
                </a:lnTo>
                <a:lnTo>
                  <a:pt x="197879" y="638655"/>
                </a:lnTo>
                <a:lnTo>
                  <a:pt x="213869" y="651368"/>
                </a:lnTo>
                <a:lnTo>
                  <a:pt x="225862" y="664081"/>
                </a:lnTo>
                <a:lnTo>
                  <a:pt x="237854" y="673616"/>
                </a:lnTo>
                <a:lnTo>
                  <a:pt x="241852" y="676794"/>
                </a:lnTo>
                <a:lnTo>
                  <a:pt x="247848" y="676794"/>
                </a:lnTo>
                <a:lnTo>
                  <a:pt x="253845" y="676794"/>
                </a:lnTo>
                <a:lnTo>
                  <a:pt x="257842" y="673616"/>
                </a:lnTo>
                <a:lnTo>
                  <a:pt x="263839" y="670438"/>
                </a:lnTo>
                <a:lnTo>
                  <a:pt x="267836" y="664081"/>
                </a:lnTo>
                <a:lnTo>
                  <a:pt x="275831" y="645012"/>
                </a:lnTo>
                <a:lnTo>
                  <a:pt x="279829" y="632299"/>
                </a:lnTo>
                <a:lnTo>
                  <a:pt x="283826" y="616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44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49705 -0.0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51372 -0.26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3441 -0.615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4861 -0.376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02" y="152400"/>
            <a:ext cx="3193697" cy="3941935"/>
          </a:xfrm>
          <a:prstGeom prst="rect">
            <a:avLst/>
          </a:prstGeom>
        </p:spPr>
      </p:pic>
      <p:pic>
        <p:nvPicPr>
          <p:cNvPr id="1036" name="Picture 12" descr="https://www.jirabas.ru/wp-content/uploads/2018/03/aibolit-rastr-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76007" cy="19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3.amazonaws.com/media-p.slid.es/uploads/658058/images/5457648/kisspng-cartoon-police-officer-public-security-crime-cartoon-police-5a8e47e1296d54.634550031519273953169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100256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s://thumbs.dreamstime.com/b/%D1%85%D1%80%D0%B0%D0%B1%D1%80%D1%8B%D0%B9-%D0%BF%D0%BE%D0%B6%D0%B0%D1%80%D0%BD%D1%8B%D0%B9-475385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6753"/>
            <a:ext cx="1749425" cy="20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i.pinimg.com/736x/85/1a/63/851a63892cb626fc5203040de6d53fd3--regiane-alves-cartoon-pic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91075"/>
            <a:ext cx="79585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s://thumbs.dreamstime.com/b/%D0%BA%D0%B0%D1%88%D0%B5%D0%B2%D0%B0%D1%80-30345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8336"/>
            <a:ext cx="1292225" cy="16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s://i.pinimg.com/736x/f5/27/49/f527490cafcf7857405feae83bde0dc0--people-illustration-clipa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66" y="4580599"/>
            <a:ext cx="157524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s://thumbs.dreamstime.com/b/%D0%B8-%D1%8E%D1%81%D1%82%D1%80%D0%B0%D1%86%D0%B8%D1%8F-%D1%81%D1%87%D0%B0%D1%81%D1%82-%D0%B8%D0%B2%D0%BE%D0%B3%D0%BE-%D0%BF%D0%BE%D1%87%D1%82%D0%B0-%D1%8C%D0%BE%D0%BD%D0%B0-3737998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73" y="4580599"/>
            <a:ext cx="1600200" cy="18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0" descr="https://s3.amazonaws.com/media-p.slid.es/uploads/658058/images/5457648/kisspng-cartoon-police-officer-public-security-crime-cartoon-police-5a8e47e1296d54.634550031519273953169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11" y="4648200"/>
            <a:ext cx="100256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38 0.12662 L 0.52188 0.2932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" y="514687"/>
            <a:ext cx="4239197" cy="3124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6" r="50223"/>
          <a:stretch>
            <a:fillRect/>
          </a:stretch>
        </p:blipFill>
        <p:spPr>
          <a:xfrm>
            <a:off x="533400" y="4267200"/>
            <a:ext cx="2110124" cy="2128334"/>
          </a:xfrm>
          <a:custGeom>
            <a:avLst/>
            <a:gdLst>
              <a:gd name="connsiteX0" fmla="*/ 1048800 w 2110124"/>
              <a:gd name="connsiteY0" fmla="*/ 0 h 2128334"/>
              <a:gd name="connsiteX1" fmla="*/ 1083238 w 2110124"/>
              <a:gd name="connsiteY1" fmla="*/ 0 h 2128334"/>
              <a:gd name="connsiteX2" fmla="*/ 1117677 w 2110124"/>
              <a:gd name="connsiteY2" fmla="*/ 3191 h 2128334"/>
              <a:gd name="connsiteX3" fmla="*/ 1148984 w 2110124"/>
              <a:gd name="connsiteY3" fmla="*/ 12764 h 2128334"/>
              <a:gd name="connsiteX4" fmla="*/ 1180292 w 2110124"/>
              <a:gd name="connsiteY4" fmla="*/ 22336 h 2128334"/>
              <a:gd name="connsiteX5" fmla="*/ 1199076 w 2110124"/>
              <a:gd name="connsiteY5" fmla="*/ 28718 h 2128334"/>
              <a:gd name="connsiteX6" fmla="*/ 1214730 w 2110124"/>
              <a:gd name="connsiteY6" fmla="*/ 38291 h 2128334"/>
              <a:gd name="connsiteX7" fmla="*/ 1227253 w 2110124"/>
              <a:gd name="connsiteY7" fmla="*/ 44673 h 2128334"/>
              <a:gd name="connsiteX8" fmla="*/ 1239776 w 2110124"/>
              <a:gd name="connsiteY8" fmla="*/ 54245 h 2128334"/>
              <a:gd name="connsiteX9" fmla="*/ 1252299 w 2110124"/>
              <a:gd name="connsiteY9" fmla="*/ 67009 h 2128334"/>
              <a:gd name="connsiteX10" fmla="*/ 1264822 w 2110124"/>
              <a:gd name="connsiteY10" fmla="*/ 76582 h 2128334"/>
              <a:gd name="connsiteX11" fmla="*/ 1274214 w 2110124"/>
              <a:gd name="connsiteY11" fmla="*/ 89345 h 2128334"/>
              <a:gd name="connsiteX12" fmla="*/ 1283606 w 2110124"/>
              <a:gd name="connsiteY12" fmla="*/ 102109 h 2128334"/>
              <a:gd name="connsiteX13" fmla="*/ 1292999 w 2110124"/>
              <a:gd name="connsiteY13" fmla="*/ 118064 h 2128334"/>
              <a:gd name="connsiteX14" fmla="*/ 1299260 w 2110124"/>
              <a:gd name="connsiteY14" fmla="*/ 130827 h 2128334"/>
              <a:gd name="connsiteX15" fmla="*/ 1302391 w 2110124"/>
              <a:gd name="connsiteY15" fmla="*/ 146782 h 2128334"/>
              <a:gd name="connsiteX16" fmla="*/ 1305522 w 2110124"/>
              <a:gd name="connsiteY16" fmla="*/ 162736 h 2128334"/>
              <a:gd name="connsiteX17" fmla="*/ 1305522 w 2110124"/>
              <a:gd name="connsiteY17" fmla="*/ 175500 h 2128334"/>
              <a:gd name="connsiteX18" fmla="*/ 1302391 w 2110124"/>
              <a:gd name="connsiteY18" fmla="*/ 188264 h 2128334"/>
              <a:gd name="connsiteX19" fmla="*/ 1296129 w 2110124"/>
              <a:gd name="connsiteY19" fmla="*/ 213791 h 2128334"/>
              <a:gd name="connsiteX20" fmla="*/ 1283606 w 2110124"/>
              <a:gd name="connsiteY20" fmla="*/ 239318 h 2128334"/>
              <a:gd name="connsiteX21" fmla="*/ 1271083 w 2110124"/>
              <a:gd name="connsiteY21" fmla="*/ 264845 h 2128334"/>
              <a:gd name="connsiteX22" fmla="*/ 1236645 w 2110124"/>
              <a:gd name="connsiteY22" fmla="*/ 312709 h 2128334"/>
              <a:gd name="connsiteX23" fmla="*/ 1220991 w 2110124"/>
              <a:gd name="connsiteY23" fmla="*/ 331854 h 2128334"/>
              <a:gd name="connsiteX24" fmla="*/ 1208468 w 2110124"/>
              <a:gd name="connsiteY24" fmla="*/ 357382 h 2128334"/>
              <a:gd name="connsiteX25" fmla="*/ 1199076 w 2110124"/>
              <a:gd name="connsiteY25" fmla="*/ 376527 h 2128334"/>
              <a:gd name="connsiteX26" fmla="*/ 1195945 w 2110124"/>
              <a:gd name="connsiteY26" fmla="*/ 386100 h 2128334"/>
              <a:gd name="connsiteX27" fmla="*/ 1195945 w 2110124"/>
              <a:gd name="connsiteY27" fmla="*/ 395672 h 2128334"/>
              <a:gd name="connsiteX28" fmla="*/ 1195945 w 2110124"/>
              <a:gd name="connsiteY28" fmla="*/ 402054 h 2128334"/>
              <a:gd name="connsiteX29" fmla="*/ 1199076 w 2110124"/>
              <a:gd name="connsiteY29" fmla="*/ 411627 h 2128334"/>
              <a:gd name="connsiteX30" fmla="*/ 1202207 w 2110124"/>
              <a:gd name="connsiteY30" fmla="*/ 421200 h 2128334"/>
              <a:gd name="connsiteX31" fmla="*/ 1208468 w 2110124"/>
              <a:gd name="connsiteY31" fmla="*/ 427581 h 2128334"/>
              <a:gd name="connsiteX32" fmla="*/ 1217861 w 2110124"/>
              <a:gd name="connsiteY32" fmla="*/ 433963 h 2128334"/>
              <a:gd name="connsiteX33" fmla="*/ 1230384 w 2110124"/>
              <a:gd name="connsiteY33" fmla="*/ 440345 h 2128334"/>
              <a:gd name="connsiteX34" fmla="*/ 1242907 w 2110124"/>
              <a:gd name="connsiteY34" fmla="*/ 446727 h 2128334"/>
              <a:gd name="connsiteX35" fmla="*/ 1261691 w 2110124"/>
              <a:gd name="connsiteY35" fmla="*/ 453109 h 2128334"/>
              <a:gd name="connsiteX36" fmla="*/ 2110124 w 2110124"/>
              <a:gd name="connsiteY36" fmla="*/ 453109 h 2128334"/>
              <a:gd name="connsiteX37" fmla="*/ 2110124 w 2110124"/>
              <a:gd name="connsiteY37" fmla="*/ 1072144 h 2128334"/>
              <a:gd name="connsiteX38" fmla="*/ 2103863 w 2110124"/>
              <a:gd name="connsiteY38" fmla="*/ 1091290 h 2128334"/>
              <a:gd name="connsiteX39" fmla="*/ 2097601 w 2110124"/>
              <a:gd name="connsiteY39" fmla="*/ 1104054 h 2128334"/>
              <a:gd name="connsiteX40" fmla="*/ 2091340 w 2110124"/>
              <a:gd name="connsiteY40" fmla="*/ 1116817 h 2128334"/>
              <a:gd name="connsiteX41" fmla="*/ 2085078 w 2110124"/>
              <a:gd name="connsiteY41" fmla="*/ 1123199 h 2128334"/>
              <a:gd name="connsiteX42" fmla="*/ 2078817 w 2110124"/>
              <a:gd name="connsiteY42" fmla="*/ 1132772 h 2128334"/>
              <a:gd name="connsiteX43" fmla="*/ 2069424 w 2110124"/>
              <a:gd name="connsiteY43" fmla="*/ 1135963 h 2128334"/>
              <a:gd name="connsiteX44" fmla="*/ 2063163 w 2110124"/>
              <a:gd name="connsiteY44" fmla="*/ 1139153 h 2128334"/>
              <a:gd name="connsiteX45" fmla="*/ 2053771 w 2110124"/>
              <a:gd name="connsiteY45" fmla="*/ 1139153 h 2128334"/>
              <a:gd name="connsiteX46" fmla="*/ 2044378 w 2110124"/>
              <a:gd name="connsiteY46" fmla="*/ 1139153 h 2128334"/>
              <a:gd name="connsiteX47" fmla="*/ 2038117 w 2110124"/>
              <a:gd name="connsiteY47" fmla="*/ 1135963 h 2128334"/>
              <a:gd name="connsiteX48" fmla="*/ 2019332 w 2110124"/>
              <a:gd name="connsiteY48" fmla="*/ 1126390 h 2128334"/>
              <a:gd name="connsiteX49" fmla="*/ 2000548 w 2110124"/>
              <a:gd name="connsiteY49" fmla="*/ 1116817 h 2128334"/>
              <a:gd name="connsiteX50" fmla="*/ 1975502 w 2110124"/>
              <a:gd name="connsiteY50" fmla="*/ 1100863 h 2128334"/>
              <a:gd name="connsiteX51" fmla="*/ 1953587 w 2110124"/>
              <a:gd name="connsiteY51" fmla="*/ 1084908 h 2128334"/>
              <a:gd name="connsiteX52" fmla="*/ 1931671 w 2110124"/>
              <a:gd name="connsiteY52" fmla="*/ 1068954 h 2128334"/>
              <a:gd name="connsiteX53" fmla="*/ 1906625 w 2110124"/>
              <a:gd name="connsiteY53" fmla="*/ 1056190 h 2128334"/>
              <a:gd name="connsiteX54" fmla="*/ 1881579 w 2110124"/>
              <a:gd name="connsiteY54" fmla="*/ 1046617 h 2128334"/>
              <a:gd name="connsiteX55" fmla="*/ 1869056 w 2110124"/>
              <a:gd name="connsiteY55" fmla="*/ 1040235 h 2128334"/>
              <a:gd name="connsiteX56" fmla="*/ 1856533 w 2110124"/>
              <a:gd name="connsiteY56" fmla="*/ 1037044 h 2128334"/>
              <a:gd name="connsiteX57" fmla="*/ 1844011 w 2110124"/>
              <a:gd name="connsiteY57" fmla="*/ 1037044 h 2128334"/>
              <a:gd name="connsiteX58" fmla="*/ 1831488 w 2110124"/>
              <a:gd name="connsiteY58" fmla="*/ 1037044 h 2128334"/>
              <a:gd name="connsiteX59" fmla="*/ 1815834 w 2110124"/>
              <a:gd name="connsiteY59" fmla="*/ 1040235 h 2128334"/>
              <a:gd name="connsiteX60" fmla="*/ 1803311 w 2110124"/>
              <a:gd name="connsiteY60" fmla="*/ 1043426 h 2128334"/>
              <a:gd name="connsiteX61" fmla="*/ 1787657 w 2110124"/>
              <a:gd name="connsiteY61" fmla="*/ 1049808 h 2128334"/>
              <a:gd name="connsiteX62" fmla="*/ 1772003 w 2110124"/>
              <a:gd name="connsiteY62" fmla="*/ 1059381 h 2128334"/>
              <a:gd name="connsiteX63" fmla="*/ 1759480 w 2110124"/>
              <a:gd name="connsiteY63" fmla="*/ 1065763 h 2128334"/>
              <a:gd name="connsiteX64" fmla="*/ 1750088 w 2110124"/>
              <a:gd name="connsiteY64" fmla="*/ 1075335 h 2128334"/>
              <a:gd name="connsiteX65" fmla="*/ 1737565 w 2110124"/>
              <a:gd name="connsiteY65" fmla="*/ 1088099 h 2128334"/>
              <a:gd name="connsiteX66" fmla="*/ 1728173 w 2110124"/>
              <a:gd name="connsiteY66" fmla="*/ 1097672 h 2128334"/>
              <a:gd name="connsiteX67" fmla="*/ 1709388 w 2110124"/>
              <a:gd name="connsiteY67" fmla="*/ 1123199 h 2128334"/>
              <a:gd name="connsiteX68" fmla="*/ 1693735 w 2110124"/>
              <a:gd name="connsiteY68" fmla="*/ 1151917 h 2128334"/>
              <a:gd name="connsiteX69" fmla="*/ 1687473 w 2110124"/>
              <a:gd name="connsiteY69" fmla="*/ 1167872 h 2128334"/>
              <a:gd name="connsiteX70" fmla="*/ 1681212 w 2110124"/>
              <a:gd name="connsiteY70" fmla="*/ 1183826 h 2128334"/>
              <a:gd name="connsiteX71" fmla="*/ 1671819 w 2110124"/>
              <a:gd name="connsiteY71" fmla="*/ 1218926 h 2128334"/>
              <a:gd name="connsiteX72" fmla="*/ 1668689 w 2110124"/>
              <a:gd name="connsiteY72" fmla="*/ 1250835 h 2128334"/>
              <a:gd name="connsiteX73" fmla="*/ 1665558 w 2110124"/>
              <a:gd name="connsiteY73" fmla="*/ 1266790 h 2128334"/>
              <a:gd name="connsiteX74" fmla="*/ 1665558 w 2110124"/>
              <a:gd name="connsiteY74" fmla="*/ 1285935 h 2128334"/>
              <a:gd name="connsiteX75" fmla="*/ 1665558 w 2110124"/>
              <a:gd name="connsiteY75" fmla="*/ 1321035 h 2128334"/>
              <a:gd name="connsiteX76" fmla="*/ 1668689 w 2110124"/>
              <a:gd name="connsiteY76" fmla="*/ 1352944 h 2128334"/>
              <a:gd name="connsiteX77" fmla="*/ 1678081 w 2110124"/>
              <a:gd name="connsiteY77" fmla="*/ 1388044 h 2128334"/>
              <a:gd name="connsiteX78" fmla="*/ 1687473 w 2110124"/>
              <a:gd name="connsiteY78" fmla="*/ 1423144 h 2128334"/>
              <a:gd name="connsiteX79" fmla="*/ 1693735 w 2110124"/>
              <a:gd name="connsiteY79" fmla="*/ 1435908 h 2128334"/>
              <a:gd name="connsiteX80" fmla="*/ 1703127 w 2110124"/>
              <a:gd name="connsiteY80" fmla="*/ 1451862 h 2128334"/>
              <a:gd name="connsiteX81" fmla="*/ 1709388 w 2110124"/>
              <a:gd name="connsiteY81" fmla="*/ 1464626 h 2128334"/>
              <a:gd name="connsiteX82" fmla="*/ 1721911 w 2110124"/>
              <a:gd name="connsiteY82" fmla="*/ 1477389 h 2128334"/>
              <a:gd name="connsiteX83" fmla="*/ 1734434 w 2110124"/>
              <a:gd name="connsiteY83" fmla="*/ 1490153 h 2128334"/>
              <a:gd name="connsiteX84" fmla="*/ 1743827 w 2110124"/>
              <a:gd name="connsiteY84" fmla="*/ 1502917 h 2128334"/>
              <a:gd name="connsiteX85" fmla="*/ 1756350 w 2110124"/>
              <a:gd name="connsiteY85" fmla="*/ 1515680 h 2128334"/>
              <a:gd name="connsiteX86" fmla="*/ 1768873 w 2110124"/>
              <a:gd name="connsiteY86" fmla="*/ 1525253 h 2128334"/>
              <a:gd name="connsiteX87" fmla="*/ 1784526 w 2110124"/>
              <a:gd name="connsiteY87" fmla="*/ 1531635 h 2128334"/>
              <a:gd name="connsiteX88" fmla="*/ 1797049 w 2110124"/>
              <a:gd name="connsiteY88" fmla="*/ 1538017 h 2128334"/>
              <a:gd name="connsiteX89" fmla="*/ 1809572 w 2110124"/>
              <a:gd name="connsiteY89" fmla="*/ 1541208 h 2128334"/>
              <a:gd name="connsiteX90" fmla="*/ 1825226 w 2110124"/>
              <a:gd name="connsiteY90" fmla="*/ 1544398 h 2128334"/>
              <a:gd name="connsiteX91" fmla="*/ 1837749 w 2110124"/>
              <a:gd name="connsiteY91" fmla="*/ 1544398 h 2128334"/>
              <a:gd name="connsiteX92" fmla="*/ 1850272 w 2110124"/>
              <a:gd name="connsiteY92" fmla="*/ 1544398 h 2128334"/>
              <a:gd name="connsiteX93" fmla="*/ 1875318 w 2110124"/>
              <a:gd name="connsiteY93" fmla="*/ 1534826 h 2128334"/>
              <a:gd name="connsiteX94" fmla="*/ 1887841 w 2110124"/>
              <a:gd name="connsiteY94" fmla="*/ 1531635 h 2128334"/>
              <a:gd name="connsiteX95" fmla="*/ 1900364 w 2110124"/>
              <a:gd name="connsiteY95" fmla="*/ 1522062 h 2128334"/>
              <a:gd name="connsiteX96" fmla="*/ 1925410 w 2110124"/>
              <a:gd name="connsiteY96" fmla="*/ 1509299 h 2128334"/>
              <a:gd name="connsiteX97" fmla="*/ 1972371 w 2110124"/>
              <a:gd name="connsiteY97" fmla="*/ 1474199 h 2128334"/>
              <a:gd name="connsiteX98" fmla="*/ 1997417 w 2110124"/>
              <a:gd name="connsiteY98" fmla="*/ 1458244 h 2128334"/>
              <a:gd name="connsiteX99" fmla="*/ 2016202 w 2110124"/>
              <a:gd name="connsiteY99" fmla="*/ 1445480 h 2128334"/>
              <a:gd name="connsiteX100" fmla="*/ 2025594 w 2110124"/>
              <a:gd name="connsiteY100" fmla="*/ 1442289 h 2128334"/>
              <a:gd name="connsiteX101" fmla="*/ 2034986 w 2110124"/>
              <a:gd name="connsiteY101" fmla="*/ 1435908 h 2128334"/>
              <a:gd name="connsiteX102" fmla="*/ 2044378 w 2110124"/>
              <a:gd name="connsiteY102" fmla="*/ 1435908 h 2128334"/>
              <a:gd name="connsiteX103" fmla="*/ 2053771 w 2110124"/>
              <a:gd name="connsiteY103" fmla="*/ 1432717 h 2128334"/>
              <a:gd name="connsiteX104" fmla="*/ 2063163 w 2110124"/>
              <a:gd name="connsiteY104" fmla="*/ 1435908 h 2128334"/>
              <a:gd name="connsiteX105" fmla="*/ 2069424 w 2110124"/>
              <a:gd name="connsiteY105" fmla="*/ 1435908 h 2128334"/>
              <a:gd name="connsiteX106" fmla="*/ 2078817 w 2110124"/>
              <a:gd name="connsiteY106" fmla="*/ 1442289 h 2128334"/>
              <a:gd name="connsiteX107" fmla="*/ 2085078 w 2110124"/>
              <a:gd name="connsiteY107" fmla="*/ 1448671 h 2128334"/>
              <a:gd name="connsiteX108" fmla="*/ 2091340 w 2110124"/>
              <a:gd name="connsiteY108" fmla="*/ 1458244 h 2128334"/>
              <a:gd name="connsiteX109" fmla="*/ 2100732 w 2110124"/>
              <a:gd name="connsiteY109" fmla="*/ 1471008 h 2128334"/>
              <a:gd name="connsiteX110" fmla="*/ 2106993 w 2110124"/>
              <a:gd name="connsiteY110" fmla="*/ 1483771 h 2128334"/>
              <a:gd name="connsiteX111" fmla="*/ 2110124 w 2110124"/>
              <a:gd name="connsiteY111" fmla="*/ 1502917 h 2128334"/>
              <a:gd name="connsiteX112" fmla="*/ 2110124 w 2110124"/>
              <a:gd name="connsiteY112" fmla="*/ 2128334 h 2128334"/>
              <a:gd name="connsiteX113" fmla="*/ 0 w 2110124"/>
              <a:gd name="connsiteY113" fmla="*/ 2128334 h 2128334"/>
              <a:gd name="connsiteX114" fmla="*/ 0 w 2110124"/>
              <a:gd name="connsiteY114" fmla="*/ 453109 h 2128334"/>
              <a:gd name="connsiteX115" fmla="*/ 845302 w 2110124"/>
              <a:gd name="connsiteY115" fmla="*/ 453109 h 2128334"/>
              <a:gd name="connsiteX116" fmla="*/ 860955 w 2110124"/>
              <a:gd name="connsiteY116" fmla="*/ 446727 h 2128334"/>
              <a:gd name="connsiteX117" fmla="*/ 873478 w 2110124"/>
              <a:gd name="connsiteY117" fmla="*/ 440345 h 2128334"/>
              <a:gd name="connsiteX118" fmla="*/ 886001 w 2110124"/>
              <a:gd name="connsiteY118" fmla="*/ 433963 h 2128334"/>
              <a:gd name="connsiteX119" fmla="*/ 892263 w 2110124"/>
              <a:gd name="connsiteY119" fmla="*/ 427581 h 2128334"/>
              <a:gd name="connsiteX120" fmla="*/ 898524 w 2110124"/>
              <a:gd name="connsiteY120" fmla="*/ 418009 h 2128334"/>
              <a:gd name="connsiteX121" fmla="*/ 904786 w 2110124"/>
              <a:gd name="connsiteY121" fmla="*/ 411627 h 2128334"/>
              <a:gd name="connsiteX122" fmla="*/ 904786 w 2110124"/>
              <a:gd name="connsiteY122" fmla="*/ 402054 h 2128334"/>
              <a:gd name="connsiteX123" fmla="*/ 907917 w 2110124"/>
              <a:gd name="connsiteY123" fmla="*/ 395672 h 2128334"/>
              <a:gd name="connsiteX124" fmla="*/ 904786 w 2110124"/>
              <a:gd name="connsiteY124" fmla="*/ 386100 h 2128334"/>
              <a:gd name="connsiteX125" fmla="*/ 904786 w 2110124"/>
              <a:gd name="connsiteY125" fmla="*/ 376527 h 2128334"/>
              <a:gd name="connsiteX126" fmla="*/ 895394 w 2110124"/>
              <a:gd name="connsiteY126" fmla="*/ 360572 h 2128334"/>
              <a:gd name="connsiteX127" fmla="*/ 882871 w 2110124"/>
              <a:gd name="connsiteY127" fmla="*/ 335045 h 2128334"/>
              <a:gd name="connsiteX128" fmla="*/ 867217 w 2110124"/>
              <a:gd name="connsiteY128" fmla="*/ 315900 h 2128334"/>
              <a:gd name="connsiteX129" fmla="*/ 839040 w 2110124"/>
              <a:gd name="connsiteY129" fmla="*/ 271227 h 2128334"/>
              <a:gd name="connsiteX130" fmla="*/ 823386 w 2110124"/>
              <a:gd name="connsiteY130" fmla="*/ 245700 h 2128334"/>
              <a:gd name="connsiteX131" fmla="*/ 820256 w 2110124"/>
              <a:gd name="connsiteY131" fmla="*/ 232936 h 2128334"/>
              <a:gd name="connsiteX132" fmla="*/ 813994 w 2110124"/>
              <a:gd name="connsiteY132" fmla="*/ 220173 h 2128334"/>
              <a:gd name="connsiteX133" fmla="*/ 810863 w 2110124"/>
              <a:gd name="connsiteY133" fmla="*/ 207409 h 2128334"/>
              <a:gd name="connsiteX134" fmla="*/ 807733 w 2110124"/>
              <a:gd name="connsiteY134" fmla="*/ 194645 h 2128334"/>
              <a:gd name="connsiteX135" fmla="*/ 807733 w 2110124"/>
              <a:gd name="connsiteY135" fmla="*/ 181882 h 2128334"/>
              <a:gd name="connsiteX136" fmla="*/ 807733 w 2110124"/>
              <a:gd name="connsiteY136" fmla="*/ 165927 h 2128334"/>
              <a:gd name="connsiteX137" fmla="*/ 810863 w 2110124"/>
              <a:gd name="connsiteY137" fmla="*/ 153164 h 2128334"/>
              <a:gd name="connsiteX138" fmla="*/ 813994 w 2110124"/>
              <a:gd name="connsiteY138" fmla="*/ 137209 h 2128334"/>
              <a:gd name="connsiteX139" fmla="*/ 820256 w 2110124"/>
              <a:gd name="connsiteY139" fmla="*/ 121254 h 2128334"/>
              <a:gd name="connsiteX140" fmla="*/ 826517 w 2110124"/>
              <a:gd name="connsiteY140" fmla="*/ 105300 h 2128334"/>
              <a:gd name="connsiteX141" fmla="*/ 835909 w 2110124"/>
              <a:gd name="connsiteY141" fmla="*/ 92536 h 2128334"/>
              <a:gd name="connsiteX142" fmla="*/ 845302 w 2110124"/>
              <a:gd name="connsiteY142" fmla="*/ 82964 h 2128334"/>
              <a:gd name="connsiteX143" fmla="*/ 854694 w 2110124"/>
              <a:gd name="connsiteY143" fmla="*/ 70200 h 2128334"/>
              <a:gd name="connsiteX144" fmla="*/ 867217 w 2110124"/>
              <a:gd name="connsiteY144" fmla="*/ 60627 h 2128334"/>
              <a:gd name="connsiteX145" fmla="*/ 892263 w 2110124"/>
              <a:gd name="connsiteY145" fmla="*/ 44673 h 2128334"/>
              <a:gd name="connsiteX146" fmla="*/ 920440 w 2110124"/>
              <a:gd name="connsiteY146" fmla="*/ 28718 h 2128334"/>
              <a:gd name="connsiteX147" fmla="*/ 936093 w 2110124"/>
              <a:gd name="connsiteY147" fmla="*/ 22336 h 2128334"/>
              <a:gd name="connsiteX148" fmla="*/ 951747 w 2110124"/>
              <a:gd name="connsiteY148" fmla="*/ 15955 h 2128334"/>
              <a:gd name="connsiteX149" fmla="*/ 983054 w 2110124"/>
              <a:gd name="connsiteY149" fmla="*/ 6382 h 2128334"/>
              <a:gd name="connsiteX150" fmla="*/ 1017493 w 2110124"/>
              <a:gd name="connsiteY150" fmla="*/ 3191 h 212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2110124" h="2128334">
                <a:moveTo>
                  <a:pt x="1048800" y="0"/>
                </a:moveTo>
                <a:lnTo>
                  <a:pt x="1083238" y="0"/>
                </a:lnTo>
                <a:lnTo>
                  <a:pt x="1117677" y="3191"/>
                </a:lnTo>
                <a:lnTo>
                  <a:pt x="1148984" y="12764"/>
                </a:lnTo>
                <a:lnTo>
                  <a:pt x="1180292" y="22336"/>
                </a:lnTo>
                <a:lnTo>
                  <a:pt x="1199076" y="28718"/>
                </a:lnTo>
                <a:lnTo>
                  <a:pt x="1214730" y="38291"/>
                </a:lnTo>
                <a:lnTo>
                  <a:pt x="1227253" y="44673"/>
                </a:lnTo>
                <a:lnTo>
                  <a:pt x="1239776" y="54245"/>
                </a:lnTo>
                <a:lnTo>
                  <a:pt x="1252299" y="67009"/>
                </a:lnTo>
                <a:lnTo>
                  <a:pt x="1264822" y="76582"/>
                </a:lnTo>
                <a:lnTo>
                  <a:pt x="1274214" y="89345"/>
                </a:lnTo>
                <a:lnTo>
                  <a:pt x="1283606" y="102109"/>
                </a:lnTo>
                <a:lnTo>
                  <a:pt x="1292999" y="118064"/>
                </a:lnTo>
                <a:lnTo>
                  <a:pt x="1299260" y="130827"/>
                </a:lnTo>
                <a:lnTo>
                  <a:pt x="1302391" y="146782"/>
                </a:lnTo>
                <a:lnTo>
                  <a:pt x="1305522" y="162736"/>
                </a:lnTo>
                <a:lnTo>
                  <a:pt x="1305522" y="175500"/>
                </a:lnTo>
                <a:lnTo>
                  <a:pt x="1302391" y="188264"/>
                </a:lnTo>
                <a:lnTo>
                  <a:pt x="1296129" y="213791"/>
                </a:lnTo>
                <a:lnTo>
                  <a:pt x="1283606" y="239318"/>
                </a:lnTo>
                <a:lnTo>
                  <a:pt x="1271083" y="264845"/>
                </a:lnTo>
                <a:lnTo>
                  <a:pt x="1236645" y="312709"/>
                </a:lnTo>
                <a:lnTo>
                  <a:pt x="1220991" y="331854"/>
                </a:lnTo>
                <a:lnTo>
                  <a:pt x="1208468" y="357382"/>
                </a:lnTo>
                <a:lnTo>
                  <a:pt x="1199076" y="376527"/>
                </a:lnTo>
                <a:lnTo>
                  <a:pt x="1195945" y="386100"/>
                </a:lnTo>
                <a:lnTo>
                  <a:pt x="1195945" y="395672"/>
                </a:lnTo>
                <a:lnTo>
                  <a:pt x="1195945" y="402054"/>
                </a:lnTo>
                <a:lnTo>
                  <a:pt x="1199076" y="411627"/>
                </a:lnTo>
                <a:lnTo>
                  <a:pt x="1202207" y="421200"/>
                </a:lnTo>
                <a:lnTo>
                  <a:pt x="1208468" y="427581"/>
                </a:lnTo>
                <a:lnTo>
                  <a:pt x="1217861" y="433963"/>
                </a:lnTo>
                <a:lnTo>
                  <a:pt x="1230384" y="440345"/>
                </a:lnTo>
                <a:lnTo>
                  <a:pt x="1242907" y="446727"/>
                </a:lnTo>
                <a:lnTo>
                  <a:pt x="1261691" y="453109"/>
                </a:lnTo>
                <a:lnTo>
                  <a:pt x="2110124" y="453109"/>
                </a:lnTo>
                <a:lnTo>
                  <a:pt x="2110124" y="1072144"/>
                </a:lnTo>
                <a:lnTo>
                  <a:pt x="2103863" y="1091290"/>
                </a:lnTo>
                <a:lnTo>
                  <a:pt x="2097601" y="1104054"/>
                </a:lnTo>
                <a:lnTo>
                  <a:pt x="2091340" y="1116817"/>
                </a:lnTo>
                <a:lnTo>
                  <a:pt x="2085078" y="1123199"/>
                </a:lnTo>
                <a:lnTo>
                  <a:pt x="2078817" y="1132772"/>
                </a:lnTo>
                <a:lnTo>
                  <a:pt x="2069424" y="1135963"/>
                </a:lnTo>
                <a:lnTo>
                  <a:pt x="2063163" y="1139153"/>
                </a:lnTo>
                <a:lnTo>
                  <a:pt x="2053771" y="1139153"/>
                </a:lnTo>
                <a:lnTo>
                  <a:pt x="2044378" y="1139153"/>
                </a:lnTo>
                <a:lnTo>
                  <a:pt x="2038117" y="1135963"/>
                </a:lnTo>
                <a:lnTo>
                  <a:pt x="2019332" y="1126390"/>
                </a:lnTo>
                <a:lnTo>
                  <a:pt x="2000548" y="1116817"/>
                </a:lnTo>
                <a:lnTo>
                  <a:pt x="1975502" y="1100863"/>
                </a:lnTo>
                <a:lnTo>
                  <a:pt x="1953587" y="1084908"/>
                </a:lnTo>
                <a:lnTo>
                  <a:pt x="1931671" y="1068954"/>
                </a:lnTo>
                <a:lnTo>
                  <a:pt x="1906625" y="1056190"/>
                </a:lnTo>
                <a:lnTo>
                  <a:pt x="1881579" y="1046617"/>
                </a:lnTo>
                <a:lnTo>
                  <a:pt x="1869056" y="1040235"/>
                </a:lnTo>
                <a:lnTo>
                  <a:pt x="1856533" y="1037044"/>
                </a:lnTo>
                <a:lnTo>
                  <a:pt x="1844011" y="1037044"/>
                </a:lnTo>
                <a:lnTo>
                  <a:pt x="1831488" y="1037044"/>
                </a:lnTo>
                <a:lnTo>
                  <a:pt x="1815834" y="1040235"/>
                </a:lnTo>
                <a:lnTo>
                  <a:pt x="1803311" y="1043426"/>
                </a:lnTo>
                <a:lnTo>
                  <a:pt x="1787657" y="1049808"/>
                </a:lnTo>
                <a:lnTo>
                  <a:pt x="1772003" y="1059381"/>
                </a:lnTo>
                <a:lnTo>
                  <a:pt x="1759480" y="1065763"/>
                </a:lnTo>
                <a:lnTo>
                  <a:pt x="1750088" y="1075335"/>
                </a:lnTo>
                <a:lnTo>
                  <a:pt x="1737565" y="1088099"/>
                </a:lnTo>
                <a:lnTo>
                  <a:pt x="1728173" y="1097672"/>
                </a:lnTo>
                <a:lnTo>
                  <a:pt x="1709388" y="1123199"/>
                </a:lnTo>
                <a:lnTo>
                  <a:pt x="1693735" y="1151917"/>
                </a:lnTo>
                <a:lnTo>
                  <a:pt x="1687473" y="1167872"/>
                </a:lnTo>
                <a:lnTo>
                  <a:pt x="1681212" y="1183826"/>
                </a:lnTo>
                <a:lnTo>
                  <a:pt x="1671819" y="1218926"/>
                </a:lnTo>
                <a:lnTo>
                  <a:pt x="1668689" y="1250835"/>
                </a:lnTo>
                <a:lnTo>
                  <a:pt x="1665558" y="1266790"/>
                </a:lnTo>
                <a:lnTo>
                  <a:pt x="1665558" y="1285935"/>
                </a:lnTo>
                <a:lnTo>
                  <a:pt x="1665558" y="1321035"/>
                </a:lnTo>
                <a:lnTo>
                  <a:pt x="1668689" y="1352944"/>
                </a:lnTo>
                <a:lnTo>
                  <a:pt x="1678081" y="1388044"/>
                </a:lnTo>
                <a:lnTo>
                  <a:pt x="1687473" y="1423144"/>
                </a:lnTo>
                <a:lnTo>
                  <a:pt x="1693735" y="1435908"/>
                </a:lnTo>
                <a:lnTo>
                  <a:pt x="1703127" y="1451862"/>
                </a:lnTo>
                <a:lnTo>
                  <a:pt x="1709388" y="1464626"/>
                </a:lnTo>
                <a:lnTo>
                  <a:pt x="1721911" y="1477389"/>
                </a:lnTo>
                <a:lnTo>
                  <a:pt x="1734434" y="1490153"/>
                </a:lnTo>
                <a:lnTo>
                  <a:pt x="1743827" y="1502917"/>
                </a:lnTo>
                <a:lnTo>
                  <a:pt x="1756350" y="1515680"/>
                </a:lnTo>
                <a:lnTo>
                  <a:pt x="1768873" y="1525253"/>
                </a:lnTo>
                <a:lnTo>
                  <a:pt x="1784526" y="1531635"/>
                </a:lnTo>
                <a:lnTo>
                  <a:pt x="1797049" y="1538017"/>
                </a:lnTo>
                <a:lnTo>
                  <a:pt x="1809572" y="1541208"/>
                </a:lnTo>
                <a:lnTo>
                  <a:pt x="1825226" y="1544398"/>
                </a:lnTo>
                <a:lnTo>
                  <a:pt x="1837749" y="1544398"/>
                </a:lnTo>
                <a:lnTo>
                  <a:pt x="1850272" y="1544398"/>
                </a:lnTo>
                <a:lnTo>
                  <a:pt x="1875318" y="1534826"/>
                </a:lnTo>
                <a:lnTo>
                  <a:pt x="1887841" y="1531635"/>
                </a:lnTo>
                <a:lnTo>
                  <a:pt x="1900364" y="1522062"/>
                </a:lnTo>
                <a:lnTo>
                  <a:pt x="1925410" y="1509299"/>
                </a:lnTo>
                <a:lnTo>
                  <a:pt x="1972371" y="1474199"/>
                </a:lnTo>
                <a:lnTo>
                  <a:pt x="1997417" y="1458244"/>
                </a:lnTo>
                <a:lnTo>
                  <a:pt x="2016202" y="1445480"/>
                </a:lnTo>
                <a:lnTo>
                  <a:pt x="2025594" y="1442289"/>
                </a:lnTo>
                <a:lnTo>
                  <a:pt x="2034986" y="1435908"/>
                </a:lnTo>
                <a:lnTo>
                  <a:pt x="2044378" y="1435908"/>
                </a:lnTo>
                <a:lnTo>
                  <a:pt x="2053771" y="1432717"/>
                </a:lnTo>
                <a:lnTo>
                  <a:pt x="2063163" y="1435908"/>
                </a:lnTo>
                <a:lnTo>
                  <a:pt x="2069424" y="1435908"/>
                </a:lnTo>
                <a:lnTo>
                  <a:pt x="2078817" y="1442289"/>
                </a:lnTo>
                <a:lnTo>
                  <a:pt x="2085078" y="1448671"/>
                </a:lnTo>
                <a:lnTo>
                  <a:pt x="2091340" y="1458244"/>
                </a:lnTo>
                <a:lnTo>
                  <a:pt x="2100732" y="1471008"/>
                </a:lnTo>
                <a:lnTo>
                  <a:pt x="2106993" y="1483771"/>
                </a:lnTo>
                <a:lnTo>
                  <a:pt x="2110124" y="1502917"/>
                </a:lnTo>
                <a:lnTo>
                  <a:pt x="2110124" y="2128334"/>
                </a:lnTo>
                <a:lnTo>
                  <a:pt x="0" y="2128334"/>
                </a:lnTo>
                <a:lnTo>
                  <a:pt x="0" y="453109"/>
                </a:lnTo>
                <a:lnTo>
                  <a:pt x="845302" y="453109"/>
                </a:lnTo>
                <a:lnTo>
                  <a:pt x="860955" y="446727"/>
                </a:lnTo>
                <a:lnTo>
                  <a:pt x="873478" y="440345"/>
                </a:lnTo>
                <a:lnTo>
                  <a:pt x="886001" y="433963"/>
                </a:lnTo>
                <a:lnTo>
                  <a:pt x="892263" y="427581"/>
                </a:lnTo>
                <a:lnTo>
                  <a:pt x="898524" y="418009"/>
                </a:lnTo>
                <a:lnTo>
                  <a:pt x="904786" y="411627"/>
                </a:lnTo>
                <a:lnTo>
                  <a:pt x="904786" y="402054"/>
                </a:lnTo>
                <a:lnTo>
                  <a:pt x="907917" y="395672"/>
                </a:lnTo>
                <a:lnTo>
                  <a:pt x="904786" y="386100"/>
                </a:lnTo>
                <a:lnTo>
                  <a:pt x="904786" y="376527"/>
                </a:lnTo>
                <a:lnTo>
                  <a:pt x="895394" y="360572"/>
                </a:lnTo>
                <a:lnTo>
                  <a:pt x="882871" y="335045"/>
                </a:lnTo>
                <a:lnTo>
                  <a:pt x="867217" y="315900"/>
                </a:lnTo>
                <a:lnTo>
                  <a:pt x="839040" y="271227"/>
                </a:lnTo>
                <a:lnTo>
                  <a:pt x="823386" y="245700"/>
                </a:lnTo>
                <a:lnTo>
                  <a:pt x="820256" y="232936"/>
                </a:lnTo>
                <a:lnTo>
                  <a:pt x="813994" y="220173"/>
                </a:lnTo>
                <a:lnTo>
                  <a:pt x="810863" y="207409"/>
                </a:lnTo>
                <a:lnTo>
                  <a:pt x="807733" y="194645"/>
                </a:lnTo>
                <a:lnTo>
                  <a:pt x="807733" y="181882"/>
                </a:lnTo>
                <a:lnTo>
                  <a:pt x="807733" y="165927"/>
                </a:lnTo>
                <a:lnTo>
                  <a:pt x="810863" y="153164"/>
                </a:lnTo>
                <a:lnTo>
                  <a:pt x="813994" y="137209"/>
                </a:lnTo>
                <a:lnTo>
                  <a:pt x="820256" y="121254"/>
                </a:lnTo>
                <a:lnTo>
                  <a:pt x="826517" y="105300"/>
                </a:lnTo>
                <a:lnTo>
                  <a:pt x="835909" y="92536"/>
                </a:lnTo>
                <a:lnTo>
                  <a:pt x="845302" y="82964"/>
                </a:lnTo>
                <a:lnTo>
                  <a:pt x="854694" y="70200"/>
                </a:lnTo>
                <a:lnTo>
                  <a:pt x="867217" y="60627"/>
                </a:lnTo>
                <a:lnTo>
                  <a:pt x="892263" y="44673"/>
                </a:lnTo>
                <a:lnTo>
                  <a:pt x="920440" y="28718"/>
                </a:lnTo>
                <a:lnTo>
                  <a:pt x="936093" y="22336"/>
                </a:lnTo>
                <a:lnTo>
                  <a:pt x="951747" y="15955"/>
                </a:lnTo>
                <a:lnTo>
                  <a:pt x="983054" y="6382"/>
                </a:lnTo>
                <a:lnTo>
                  <a:pt x="1017493" y="3191"/>
                </a:lnTo>
                <a:close/>
              </a:path>
            </a:pathLst>
          </a:cu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8" b="53659"/>
          <a:stretch>
            <a:fillRect/>
          </a:stretch>
        </p:blipFill>
        <p:spPr>
          <a:xfrm>
            <a:off x="5486400" y="990600"/>
            <a:ext cx="2101468" cy="1447800"/>
          </a:xfrm>
          <a:custGeom>
            <a:avLst/>
            <a:gdLst>
              <a:gd name="connsiteX0" fmla="*/ 0 w 2101468"/>
              <a:gd name="connsiteY0" fmla="*/ 0 h 1447800"/>
              <a:gd name="connsiteX1" fmla="*/ 2101468 w 2101468"/>
              <a:gd name="connsiteY1" fmla="*/ 0 h 1447800"/>
              <a:gd name="connsiteX2" fmla="*/ 2101468 w 2101468"/>
              <a:gd name="connsiteY2" fmla="*/ 397256 h 1447800"/>
              <a:gd name="connsiteX3" fmla="*/ 2095207 w 2101468"/>
              <a:gd name="connsiteY3" fmla="*/ 413222 h 1447800"/>
              <a:gd name="connsiteX4" fmla="*/ 2088945 w 2101468"/>
              <a:gd name="connsiteY4" fmla="*/ 425994 h 1447800"/>
              <a:gd name="connsiteX5" fmla="*/ 2082684 w 2101468"/>
              <a:gd name="connsiteY5" fmla="*/ 435574 h 1447800"/>
              <a:gd name="connsiteX6" fmla="*/ 2076422 w 2101468"/>
              <a:gd name="connsiteY6" fmla="*/ 445153 h 1447800"/>
              <a:gd name="connsiteX7" fmla="*/ 2070161 w 2101468"/>
              <a:gd name="connsiteY7" fmla="*/ 451540 h 1447800"/>
              <a:gd name="connsiteX8" fmla="*/ 2060768 w 2101468"/>
              <a:gd name="connsiteY8" fmla="*/ 454733 h 1447800"/>
              <a:gd name="connsiteX9" fmla="*/ 2054507 w 2101468"/>
              <a:gd name="connsiteY9" fmla="*/ 457926 h 1447800"/>
              <a:gd name="connsiteX10" fmla="*/ 2045115 w 2101468"/>
              <a:gd name="connsiteY10" fmla="*/ 457926 h 1447800"/>
              <a:gd name="connsiteX11" fmla="*/ 2035722 w 2101468"/>
              <a:gd name="connsiteY11" fmla="*/ 457926 h 1447800"/>
              <a:gd name="connsiteX12" fmla="*/ 2029461 w 2101468"/>
              <a:gd name="connsiteY12" fmla="*/ 454733 h 1447800"/>
              <a:gd name="connsiteX13" fmla="*/ 2010676 w 2101468"/>
              <a:gd name="connsiteY13" fmla="*/ 445153 h 1447800"/>
              <a:gd name="connsiteX14" fmla="*/ 1991892 w 2101468"/>
              <a:gd name="connsiteY14" fmla="*/ 432381 h 1447800"/>
              <a:gd name="connsiteX15" fmla="*/ 1966846 w 2101468"/>
              <a:gd name="connsiteY15" fmla="*/ 419608 h 1447800"/>
              <a:gd name="connsiteX16" fmla="*/ 1923015 w 2101468"/>
              <a:gd name="connsiteY16" fmla="*/ 387677 h 1447800"/>
              <a:gd name="connsiteX17" fmla="*/ 1897969 w 2101468"/>
              <a:gd name="connsiteY17" fmla="*/ 374904 h 1447800"/>
              <a:gd name="connsiteX18" fmla="*/ 1888577 w 2101468"/>
              <a:gd name="connsiteY18" fmla="*/ 368518 h 1447800"/>
              <a:gd name="connsiteX19" fmla="*/ 1876054 w 2101468"/>
              <a:gd name="connsiteY19" fmla="*/ 362132 h 1447800"/>
              <a:gd name="connsiteX20" fmla="*/ 1863531 w 2101468"/>
              <a:gd name="connsiteY20" fmla="*/ 358938 h 1447800"/>
              <a:gd name="connsiteX21" fmla="*/ 1847877 w 2101468"/>
              <a:gd name="connsiteY21" fmla="*/ 355745 h 1447800"/>
              <a:gd name="connsiteX22" fmla="*/ 1835355 w 2101468"/>
              <a:gd name="connsiteY22" fmla="*/ 355745 h 1447800"/>
              <a:gd name="connsiteX23" fmla="*/ 1822832 w 2101468"/>
              <a:gd name="connsiteY23" fmla="*/ 355745 h 1447800"/>
              <a:gd name="connsiteX24" fmla="*/ 1807178 w 2101468"/>
              <a:gd name="connsiteY24" fmla="*/ 358938 h 1447800"/>
              <a:gd name="connsiteX25" fmla="*/ 1794655 w 2101468"/>
              <a:gd name="connsiteY25" fmla="*/ 362132 h 1447800"/>
              <a:gd name="connsiteX26" fmla="*/ 1779001 w 2101468"/>
              <a:gd name="connsiteY26" fmla="*/ 368518 h 1447800"/>
              <a:gd name="connsiteX27" fmla="*/ 1766478 w 2101468"/>
              <a:gd name="connsiteY27" fmla="*/ 378097 h 1447800"/>
              <a:gd name="connsiteX28" fmla="*/ 1753955 w 2101468"/>
              <a:gd name="connsiteY28" fmla="*/ 384484 h 1447800"/>
              <a:gd name="connsiteX29" fmla="*/ 1741432 w 2101468"/>
              <a:gd name="connsiteY29" fmla="*/ 394063 h 1447800"/>
              <a:gd name="connsiteX30" fmla="*/ 1732040 w 2101468"/>
              <a:gd name="connsiteY30" fmla="*/ 406836 h 1447800"/>
              <a:gd name="connsiteX31" fmla="*/ 1722648 w 2101468"/>
              <a:gd name="connsiteY31" fmla="*/ 416415 h 1447800"/>
              <a:gd name="connsiteX32" fmla="*/ 1700732 w 2101468"/>
              <a:gd name="connsiteY32" fmla="*/ 441960 h 1447800"/>
              <a:gd name="connsiteX33" fmla="*/ 1685079 w 2101468"/>
              <a:gd name="connsiteY33" fmla="*/ 470698 h 1447800"/>
              <a:gd name="connsiteX34" fmla="*/ 1678817 w 2101468"/>
              <a:gd name="connsiteY34" fmla="*/ 486664 h 1447800"/>
              <a:gd name="connsiteX35" fmla="*/ 1675686 w 2101468"/>
              <a:gd name="connsiteY35" fmla="*/ 502630 h 1447800"/>
              <a:gd name="connsiteX36" fmla="*/ 1666294 w 2101468"/>
              <a:gd name="connsiteY36" fmla="*/ 537754 h 1447800"/>
              <a:gd name="connsiteX37" fmla="*/ 1660033 w 2101468"/>
              <a:gd name="connsiteY37" fmla="*/ 569686 h 1447800"/>
              <a:gd name="connsiteX38" fmla="*/ 1656902 w 2101468"/>
              <a:gd name="connsiteY38" fmla="*/ 585652 h 1447800"/>
              <a:gd name="connsiteX39" fmla="*/ 1656902 w 2101468"/>
              <a:gd name="connsiteY39" fmla="*/ 604810 h 1447800"/>
              <a:gd name="connsiteX40" fmla="*/ 1656902 w 2101468"/>
              <a:gd name="connsiteY40" fmla="*/ 639935 h 1447800"/>
              <a:gd name="connsiteX41" fmla="*/ 1663163 w 2101468"/>
              <a:gd name="connsiteY41" fmla="*/ 671866 h 1447800"/>
              <a:gd name="connsiteX42" fmla="*/ 1669425 w 2101468"/>
              <a:gd name="connsiteY42" fmla="*/ 706991 h 1447800"/>
              <a:gd name="connsiteX43" fmla="*/ 1681948 w 2101468"/>
              <a:gd name="connsiteY43" fmla="*/ 742116 h 1447800"/>
              <a:gd name="connsiteX44" fmla="*/ 1688209 w 2101468"/>
              <a:gd name="connsiteY44" fmla="*/ 754888 h 1447800"/>
              <a:gd name="connsiteX45" fmla="*/ 1694471 w 2101468"/>
              <a:gd name="connsiteY45" fmla="*/ 770854 h 1447800"/>
              <a:gd name="connsiteX46" fmla="*/ 1703863 w 2101468"/>
              <a:gd name="connsiteY46" fmla="*/ 783626 h 1447800"/>
              <a:gd name="connsiteX47" fmla="*/ 1716386 w 2101468"/>
              <a:gd name="connsiteY47" fmla="*/ 796399 h 1447800"/>
              <a:gd name="connsiteX48" fmla="*/ 1725778 w 2101468"/>
              <a:gd name="connsiteY48" fmla="*/ 809172 h 1447800"/>
              <a:gd name="connsiteX49" fmla="*/ 1738301 w 2101468"/>
              <a:gd name="connsiteY49" fmla="*/ 821944 h 1447800"/>
              <a:gd name="connsiteX50" fmla="*/ 1750824 w 2101468"/>
              <a:gd name="connsiteY50" fmla="*/ 831524 h 1447800"/>
              <a:gd name="connsiteX51" fmla="*/ 1763347 w 2101468"/>
              <a:gd name="connsiteY51" fmla="*/ 844296 h 1447800"/>
              <a:gd name="connsiteX52" fmla="*/ 1775870 w 2101468"/>
              <a:gd name="connsiteY52" fmla="*/ 850682 h 1447800"/>
              <a:gd name="connsiteX53" fmla="*/ 1788393 w 2101468"/>
              <a:gd name="connsiteY53" fmla="*/ 857069 h 1447800"/>
              <a:gd name="connsiteX54" fmla="*/ 1804047 w 2101468"/>
              <a:gd name="connsiteY54" fmla="*/ 860262 h 1447800"/>
              <a:gd name="connsiteX55" fmla="*/ 1816570 w 2101468"/>
              <a:gd name="connsiteY55" fmla="*/ 863455 h 1447800"/>
              <a:gd name="connsiteX56" fmla="*/ 1829093 w 2101468"/>
              <a:gd name="connsiteY56" fmla="*/ 863455 h 1447800"/>
              <a:gd name="connsiteX57" fmla="*/ 1841616 w 2101468"/>
              <a:gd name="connsiteY57" fmla="*/ 863455 h 1447800"/>
              <a:gd name="connsiteX58" fmla="*/ 1869793 w 2101468"/>
              <a:gd name="connsiteY58" fmla="*/ 853875 h 1447800"/>
              <a:gd name="connsiteX59" fmla="*/ 1891708 w 2101468"/>
              <a:gd name="connsiteY59" fmla="*/ 844296 h 1447800"/>
              <a:gd name="connsiteX60" fmla="*/ 1916754 w 2101468"/>
              <a:gd name="connsiteY60" fmla="*/ 828330 h 1447800"/>
              <a:gd name="connsiteX61" fmla="*/ 1941800 w 2101468"/>
              <a:gd name="connsiteY61" fmla="*/ 812365 h 1447800"/>
              <a:gd name="connsiteX62" fmla="*/ 1963715 w 2101468"/>
              <a:gd name="connsiteY62" fmla="*/ 793206 h 1447800"/>
              <a:gd name="connsiteX63" fmla="*/ 1988761 w 2101468"/>
              <a:gd name="connsiteY63" fmla="*/ 780433 h 1447800"/>
              <a:gd name="connsiteX64" fmla="*/ 2007546 w 2101468"/>
              <a:gd name="connsiteY64" fmla="*/ 764468 h 1447800"/>
              <a:gd name="connsiteX65" fmla="*/ 2026330 w 2101468"/>
              <a:gd name="connsiteY65" fmla="*/ 758081 h 1447800"/>
              <a:gd name="connsiteX66" fmla="*/ 2035722 w 2101468"/>
              <a:gd name="connsiteY66" fmla="*/ 754888 h 1447800"/>
              <a:gd name="connsiteX67" fmla="*/ 2045115 w 2101468"/>
              <a:gd name="connsiteY67" fmla="*/ 751695 h 1447800"/>
              <a:gd name="connsiteX68" fmla="*/ 2060768 w 2101468"/>
              <a:gd name="connsiteY68" fmla="*/ 754888 h 1447800"/>
              <a:gd name="connsiteX69" fmla="*/ 2070161 w 2101468"/>
              <a:gd name="connsiteY69" fmla="*/ 758081 h 1447800"/>
              <a:gd name="connsiteX70" fmla="*/ 2076422 w 2101468"/>
              <a:gd name="connsiteY70" fmla="*/ 767661 h 1447800"/>
              <a:gd name="connsiteX71" fmla="*/ 2082684 w 2101468"/>
              <a:gd name="connsiteY71" fmla="*/ 774047 h 1447800"/>
              <a:gd name="connsiteX72" fmla="*/ 2088945 w 2101468"/>
              <a:gd name="connsiteY72" fmla="*/ 786820 h 1447800"/>
              <a:gd name="connsiteX73" fmla="*/ 2095207 w 2101468"/>
              <a:gd name="connsiteY73" fmla="*/ 799592 h 1447800"/>
              <a:gd name="connsiteX74" fmla="*/ 2101468 w 2101468"/>
              <a:gd name="connsiteY74" fmla="*/ 818751 h 1447800"/>
              <a:gd name="connsiteX75" fmla="*/ 2101468 w 2101468"/>
              <a:gd name="connsiteY75" fmla="*/ 1447800 h 1447800"/>
              <a:gd name="connsiteX76" fmla="*/ 1253035 w 2101468"/>
              <a:gd name="connsiteY76" fmla="*/ 1447800 h 1447800"/>
              <a:gd name="connsiteX77" fmla="*/ 1221728 w 2101468"/>
              <a:gd name="connsiteY77" fmla="*/ 1435028 h 1447800"/>
              <a:gd name="connsiteX78" fmla="*/ 1212335 w 2101468"/>
              <a:gd name="connsiteY78" fmla="*/ 1428641 h 1447800"/>
              <a:gd name="connsiteX79" fmla="*/ 1202943 w 2101468"/>
              <a:gd name="connsiteY79" fmla="*/ 1422255 h 1447800"/>
              <a:gd name="connsiteX80" fmla="*/ 1193551 w 2101468"/>
              <a:gd name="connsiteY80" fmla="*/ 1415869 h 1447800"/>
              <a:gd name="connsiteX81" fmla="*/ 1190420 w 2101468"/>
              <a:gd name="connsiteY81" fmla="*/ 1406289 h 1447800"/>
              <a:gd name="connsiteX82" fmla="*/ 1187289 w 2101468"/>
              <a:gd name="connsiteY82" fmla="*/ 1396710 h 1447800"/>
              <a:gd name="connsiteX83" fmla="*/ 1187289 w 2101468"/>
              <a:gd name="connsiteY83" fmla="*/ 1390324 h 1447800"/>
              <a:gd name="connsiteX84" fmla="*/ 1187289 w 2101468"/>
              <a:gd name="connsiteY84" fmla="*/ 1380744 h 1447800"/>
              <a:gd name="connsiteX85" fmla="*/ 1190420 w 2101468"/>
              <a:gd name="connsiteY85" fmla="*/ 1371165 h 1447800"/>
              <a:gd name="connsiteX86" fmla="*/ 1199812 w 2101468"/>
              <a:gd name="connsiteY86" fmla="*/ 1352006 h 1447800"/>
              <a:gd name="connsiteX87" fmla="*/ 1212335 w 2101468"/>
              <a:gd name="connsiteY87" fmla="*/ 1326461 h 1447800"/>
              <a:gd name="connsiteX88" fmla="*/ 1227989 w 2101468"/>
              <a:gd name="connsiteY88" fmla="*/ 1307302 h 1447800"/>
              <a:gd name="connsiteX89" fmla="*/ 1243643 w 2101468"/>
              <a:gd name="connsiteY89" fmla="*/ 1281757 h 1447800"/>
              <a:gd name="connsiteX90" fmla="*/ 1259297 w 2101468"/>
              <a:gd name="connsiteY90" fmla="*/ 1259405 h 1447800"/>
              <a:gd name="connsiteX91" fmla="*/ 1274950 w 2101468"/>
              <a:gd name="connsiteY91" fmla="*/ 1233860 h 1447800"/>
              <a:gd name="connsiteX92" fmla="*/ 1287473 w 2101468"/>
              <a:gd name="connsiteY92" fmla="*/ 1208314 h 1447800"/>
              <a:gd name="connsiteX93" fmla="*/ 1293735 w 2101468"/>
              <a:gd name="connsiteY93" fmla="*/ 1182769 h 1447800"/>
              <a:gd name="connsiteX94" fmla="*/ 1296866 w 2101468"/>
              <a:gd name="connsiteY94" fmla="*/ 1169997 h 1447800"/>
              <a:gd name="connsiteX95" fmla="*/ 1296866 w 2101468"/>
              <a:gd name="connsiteY95" fmla="*/ 1154031 h 1447800"/>
              <a:gd name="connsiteX96" fmla="*/ 1293735 w 2101468"/>
              <a:gd name="connsiteY96" fmla="*/ 1141258 h 1447800"/>
              <a:gd name="connsiteX97" fmla="*/ 1290604 w 2101468"/>
              <a:gd name="connsiteY97" fmla="*/ 1125293 h 1447800"/>
              <a:gd name="connsiteX98" fmla="*/ 1284343 w 2101468"/>
              <a:gd name="connsiteY98" fmla="*/ 1109327 h 1447800"/>
              <a:gd name="connsiteX99" fmla="*/ 1274950 w 2101468"/>
              <a:gd name="connsiteY99" fmla="*/ 1096554 h 1447800"/>
              <a:gd name="connsiteX100" fmla="*/ 1256166 w 2101468"/>
              <a:gd name="connsiteY100" fmla="*/ 1071009 h 1447800"/>
              <a:gd name="connsiteX101" fmla="*/ 1243643 w 2101468"/>
              <a:gd name="connsiteY101" fmla="*/ 1061430 h 1447800"/>
              <a:gd name="connsiteX102" fmla="*/ 1231120 w 2101468"/>
              <a:gd name="connsiteY102" fmla="*/ 1048657 h 1447800"/>
              <a:gd name="connsiteX103" fmla="*/ 1206074 w 2101468"/>
              <a:gd name="connsiteY103" fmla="*/ 1032692 h 1447800"/>
              <a:gd name="connsiteX104" fmla="*/ 1190420 w 2101468"/>
              <a:gd name="connsiteY104" fmla="*/ 1023112 h 1447800"/>
              <a:gd name="connsiteX105" fmla="*/ 1171636 w 2101468"/>
              <a:gd name="connsiteY105" fmla="*/ 1016726 h 1447800"/>
              <a:gd name="connsiteX106" fmla="*/ 1140328 w 2101468"/>
              <a:gd name="connsiteY106" fmla="*/ 1007146 h 1447800"/>
              <a:gd name="connsiteX107" fmla="*/ 1124674 w 2101468"/>
              <a:gd name="connsiteY107" fmla="*/ 1000760 h 1447800"/>
              <a:gd name="connsiteX108" fmla="*/ 1109021 w 2101468"/>
              <a:gd name="connsiteY108" fmla="*/ 997567 h 1447800"/>
              <a:gd name="connsiteX109" fmla="*/ 1074582 w 2101468"/>
              <a:gd name="connsiteY109" fmla="*/ 994374 h 1447800"/>
              <a:gd name="connsiteX110" fmla="*/ 1040144 w 2101468"/>
              <a:gd name="connsiteY110" fmla="*/ 994374 h 1447800"/>
              <a:gd name="connsiteX111" fmla="*/ 1008837 w 2101468"/>
              <a:gd name="connsiteY111" fmla="*/ 994374 h 1447800"/>
              <a:gd name="connsiteX112" fmla="*/ 974398 w 2101468"/>
              <a:gd name="connsiteY112" fmla="*/ 1000760 h 1447800"/>
              <a:gd name="connsiteX113" fmla="*/ 943091 w 2101468"/>
              <a:gd name="connsiteY113" fmla="*/ 1010339 h 1447800"/>
              <a:gd name="connsiteX114" fmla="*/ 927437 w 2101468"/>
              <a:gd name="connsiteY114" fmla="*/ 1016726 h 1447800"/>
              <a:gd name="connsiteX115" fmla="*/ 911784 w 2101468"/>
              <a:gd name="connsiteY115" fmla="*/ 1023112 h 1447800"/>
              <a:gd name="connsiteX116" fmla="*/ 883607 w 2101468"/>
              <a:gd name="connsiteY116" fmla="*/ 1035885 h 1447800"/>
              <a:gd name="connsiteX117" fmla="*/ 871084 w 2101468"/>
              <a:gd name="connsiteY117" fmla="*/ 1045464 h 1447800"/>
              <a:gd name="connsiteX118" fmla="*/ 858561 w 2101468"/>
              <a:gd name="connsiteY118" fmla="*/ 1055043 h 1447800"/>
              <a:gd name="connsiteX119" fmla="*/ 836646 w 2101468"/>
              <a:gd name="connsiteY119" fmla="*/ 1077395 h 1447800"/>
              <a:gd name="connsiteX120" fmla="*/ 827253 w 2101468"/>
              <a:gd name="connsiteY120" fmla="*/ 1086975 h 1447800"/>
              <a:gd name="connsiteX121" fmla="*/ 817861 w 2101468"/>
              <a:gd name="connsiteY121" fmla="*/ 1099747 h 1447800"/>
              <a:gd name="connsiteX122" fmla="*/ 811600 w 2101468"/>
              <a:gd name="connsiteY122" fmla="*/ 1115713 h 1447800"/>
              <a:gd name="connsiteX123" fmla="*/ 805338 w 2101468"/>
              <a:gd name="connsiteY123" fmla="*/ 1128486 h 1447800"/>
              <a:gd name="connsiteX124" fmla="*/ 802207 w 2101468"/>
              <a:gd name="connsiteY124" fmla="*/ 1147645 h 1447800"/>
              <a:gd name="connsiteX125" fmla="*/ 799077 w 2101468"/>
              <a:gd name="connsiteY125" fmla="*/ 1160417 h 1447800"/>
              <a:gd name="connsiteX126" fmla="*/ 799077 w 2101468"/>
              <a:gd name="connsiteY126" fmla="*/ 1176383 h 1447800"/>
              <a:gd name="connsiteX127" fmla="*/ 799077 w 2101468"/>
              <a:gd name="connsiteY127" fmla="*/ 1189156 h 1447800"/>
              <a:gd name="connsiteX128" fmla="*/ 802207 w 2101468"/>
              <a:gd name="connsiteY128" fmla="*/ 1201928 h 1447800"/>
              <a:gd name="connsiteX129" fmla="*/ 805338 w 2101468"/>
              <a:gd name="connsiteY129" fmla="*/ 1214701 h 1447800"/>
              <a:gd name="connsiteX130" fmla="*/ 814730 w 2101468"/>
              <a:gd name="connsiteY130" fmla="*/ 1240246 h 1447800"/>
              <a:gd name="connsiteX131" fmla="*/ 830384 w 2101468"/>
              <a:gd name="connsiteY131" fmla="*/ 1262598 h 1447800"/>
              <a:gd name="connsiteX132" fmla="*/ 846038 w 2101468"/>
              <a:gd name="connsiteY132" fmla="*/ 1288143 h 1447800"/>
              <a:gd name="connsiteX133" fmla="*/ 858561 w 2101468"/>
              <a:gd name="connsiteY133" fmla="*/ 1310495 h 1447800"/>
              <a:gd name="connsiteX134" fmla="*/ 874215 w 2101468"/>
              <a:gd name="connsiteY134" fmla="*/ 1329654 h 1447800"/>
              <a:gd name="connsiteX135" fmla="*/ 886738 w 2101468"/>
              <a:gd name="connsiteY135" fmla="*/ 1352006 h 1447800"/>
              <a:gd name="connsiteX136" fmla="*/ 892999 w 2101468"/>
              <a:gd name="connsiteY136" fmla="*/ 1371165 h 1447800"/>
              <a:gd name="connsiteX137" fmla="*/ 896130 w 2101468"/>
              <a:gd name="connsiteY137" fmla="*/ 1380744 h 1447800"/>
              <a:gd name="connsiteX138" fmla="*/ 896130 w 2101468"/>
              <a:gd name="connsiteY138" fmla="*/ 1390324 h 1447800"/>
              <a:gd name="connsiteX139" fmla="*/ 896130 w 2101468"/>
              <a:gd name="connsiteY139" fmla="*/ 1396710 h 1447800"/>
              <a:gd name="connsiteX140" fmla="*/ 892999 w 2101468"/>
              <a:gd name="connsiteY140" fmla="*/ 1406289 h 1447800"/>
              <a:gd name="connsiteX141" fmla="*/ 889868 w 2101468"/>
              <a:gd name="connsiteY141" fmla="*/ 1412676 h 1447800"/>
              <a:gd name="connsiteX142" fmla="*/ 883607 w 2101468"/>
              <a:gd name="connsiteY142" fmla="*/ 1422255 h 1447800"/>
              <a:gd name="connsiteX143" fmla="*/ 874215 w 2101468"/>
              <a:gd name="connsiteY143" fmla="*/ 1428641 h 1447800"/>
              <a:gd name="connsiteX144" fmla="*/ 864822 w 2101468"/>
              <a:gd name="connsiteY144" fmla="*/ 1435028 h 1447800"/>
              <a:gd name="connsiteX145" fmla="*/ 849169 w 2101468"/>
              <a:gd name="connsiteY145" fmla="*/ 1441414 h 1447800"/>
              <a:gd name="connsiteX146" fmla="*/ 833515 w 2101468"/>
              <a:gd name="connsiteY146" fmla="*/ 1447800 h 1447800"/>
              <a:gd name="connsiteX147" fmla="*/ 0 w 2101468"/>
              <a:gd name="connsiteY147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101468" h="1447800">
                <a:moveTo>
                  <a:pt x="0" y="0"/>
                </a:moveTo>
                <a:lnTo>
                  <a:pt x="2101468" y="0"/>
                </a:lnTo>
                <a:lnTo>
                  <a:pt x="2101468" y="397256"/>
                </a:lnTo>
                <a:lnTo>
                  <a:pt x="2095207" y="413222"/>
                </a:lnTo>
                <a:lnTo>
                  <a:pt x="2088945" y="425994"/>
                </a:lnTo>
                <a:lnTo>
                  <a:pt x="2082684" y="435574"/>
                </a:lnTo>
                <a:lnTo>
                  <a:pt x="2076422" y="445153"/>
                </a:lnTo>
                <a:lnTo>
                  <a:pt x="2070161" y="451540"/>
                </a:lnTo>
                <a:lnTo>
                  <a:pt x="2060768" y="454733"/>
                </a:lnTo>
                <a:lnTo>
                  <a:pt x="2054507" y="457926"/>
                </a:lnTo>
                <a:lnTo>
                  <a:pt x="2045115" y="457926"/>
                </a:lnTo>
                <a:lnTo>
                  <a:pt x="2035722" y="457926"/>
                </a:lnTo>
                <a:lnTo>
                  <a:pt x="2029461" y="454733"/>
                </a:lnTo>
                <a:lnTo>
                  <a:pt x="2010676" y="445153"/>
                </a:lnTo>
                <a:lnTo>
                  <a:pt x="1991892" y="432381"/>
                </a:lnTo>
                <a:lnTo>
                  <a:pt x="1966846" y="419608"/>
                </a:lnTo>
                <a:lnTo>
                  <a:pt x="1923015" y="387677"/>
                </a:lnTo>
                <a:lnTo>
                  <a:pt x="1897969" y="374904"/>
                </a:lnTo>
                <a:lnTo>
                  <a:pt x="1888577" y="368518"/>
                </a:lnTo>
                <a:lnTo>
                  <a:pt x="1876054" y="362132"/>
                </a:lnTo>
                <a:lnTo>
                  <a:pt x="1863531" y="358938"/>
                </a:lnTo>
                <a:lnTo>
                  <a:pt x="1847877" y="355745"/>
                </a:lnTo>
                <a:lnTo>
                  <a:pt x="1835355" y="355745"/>
                </a:lnTo>
                <a:lnTo>
                  <a:pt x="1822832" y="355745"/>
                </a:lnTo>
                <a:lnTo>
                  <a:pt x="1807178" y="358938"/>
                </a:lnTo>
                <a:lnTo>
                  <a:pt x="1794655" y="362132"/>
                </a:lnTo>
                <a:lnTo>
                  <a:pt x="1779001" y="368518"/>
                </a:lnTo>
                <a:lnTo>
                  <a:pt x="1766478" y="378097"/>
                </a:lnTo>
                <a:lnTo>
                  <a:pt x="1753955" y="384484"/>
                </a:lnTo>
                <a:lnTo>
                  <a:pt x="1741432" y="394063"/>
                </a:lnTo>
                <a:lnTo>
                  <a:pt x="1732040" y="406836"/>
                </a:lnTo>
                <a:lnTo>
                  <a:pt x="1722648" y="416415"/>
                </a:lnTo>
                <a:lnTo>
                  <a:pt x="1700732" y="441960"/>
                </a:lnTo>
                <a:lnTo>
                  <a:pt x="1685079" y="470698"/>
                </a:lnTo>
                <a:lnTo>
                  <a:pt x="1678817" y="486664"/>
                </a:lnTo>
                <a:lnTo>
                  <a:pt x="1675686" y="502630"/>
                </a:lnTo>
                <a:lnTo>
                  <a:pt x="1666294" y="537754"/>
                </a:lnTo>
                <a:lnTo>
                  <a:pt x="1660033" y="569686"/>
                </a:lnTo>
                <a:lnTo>
                  <a:pt x="1656902" y="585652"/>
                </a:lnTo>
                <a:lnTo>
                  <a:pt x="1656902" y="604810"/>
                </a:lnTo>
                <a:lnTo>
                  <a:pt x="1656902" y="639935"/>
                </a:lnTo>
                <a:lnTo>
                  <a:pt x="1663163" y="671866"/>
                </a:lnTo>
                <a:lnTo>
                  <a:pt x="1669425" y="706991"/>
                </a:lnTo>
                <a:lnTo>
                  <a:pt x="1681948" y="742116"/>
                </a:lnTo>
                <a:lnTo>
                  <a:pt x="1688209" y="754888"/>
                </a:lnTo>
                <a:lnTo>
                  <a:pt x="1694471" y="770854"/>
                </a:lnTo>
                <a:lnTo>
                  <a:pt x="1703863" y="783626"/>
                </a:lnTo>
                <a:lnTo>
                  <a:pt x="1716386" y="796399"/>
                </a:lnTo>
                <a:lnTo>
                  <a:pt x="1725778" y="809172"/>
                </a:lnTo>
                <a:lnTo>
                  <a:pt x="1738301" y="821944"/>
                </a:lnTo>
                <a:lnTo>
                  <a:pt x="1750824" y="831524"/>
                </a:lnTo>
                <a:lnTo>
                  <a:pt x="1763347" y="844296"/>
                </a:lnTo>
                <a:lnTo>
                  <a:pt x="1775870" y="850682"/>
                </a:lnTo>
                <a:lnTo>
                  <a:pt x="1788393" y="857069"/>
                </a:lnTo>
                <a:lnTo>
                  <a:pt x="1804047" y="860262"/>
                </a:lnTo>
                <a:lnTo>
                  <a:pt x="1816570" y="863455"/>
                </a:lnTo>
                <a:lnTo>
                  <a:pt x="1829093" y="863455"/>
                </a:lnTo>
                <a:lnTo>
                  <a:pt x="1841616" y="863455"/>
                </a:lnTo>
                <a:lnTo>
                  <a:pt x="1869793" y="853875"/>
                </a:lnTo>
                <a:lnTo>
                  <a:pt x="1891708" y="844296"/>
                </a:lnTo>
                <a:lnTo>
                  <a:pt x="1916754" y="828330"/>
                </a:lnTo>
                <a:lnTo>
                  <a:pt x="1941800" y="812365"/>
                </a:lnTo>
                <a:lnTo>
                  <a:pt x="1963715" y="793206"/>
                </a:lnTo>
                <a:lnTo>
                  <a:pt x="1988761" y="780433"/>
                </a:lnTo>
                <a:lnTo>
                  <a:pt x="2007546" y="764468"/>
                </a:lnTo>
                <a:lnTo>
                  <a:pt x="2026330" y="758081"/>
                </a:lnTo>
                <a:lnTo>
                  <a:pt x="2035722" y="754888"/>
                </a:lnTo>
                <a:lnTo>
                  <a:pt x="2045115" y="751695"/>
                </a:lnTo>
                <a:lnTo>
                  <a:pt x="2060768" y="754888"/>
                </a:lnTo>
                <a:lnTo>
                  <a:pt x="2070161" y="758081"/>
                </a:lnTo>
                <a:lnTo>
                  <a:pt x="2076422" y="767661"/>
                </a:lnTo>
                <a:lnTo>
                  <a:pt x="2082684" y="774047"/>
                </a:lnTo>
                <a:lnTo>
                  <a:pt x="2088945" y="786820"/>
                </a:lnTo>
                <a:lnTo>
                  <a:pt x="2095207" y="799592"/>
                </a:lnTo>
                <a:lnTo>
                  <a:pt x="2101468" y="818751"/>
                </a:lnTo>
                <a:lnTo>
                  <a:pt x="2101468" y="1447800"/>
                </a:lnTo>
                <a:lnTo>
                  <a:pt x="1253035" y="1447800"/>
                </a:lnTo>
                <a:lnTo>
                  <a:pt x="1221728" y="1435028"/>
                </a:lnTo>
                <a:lnTo>
                  <a:pt x="1212335" y="1428641"/>
                </a:lnTo>
                <a:lnTo>
                  <a:pt x="1202943" y="1422255"/>
                </a:lnTo>
                <a:lnTo>
                  <a:pt x="1193551" y="1415869"/>
                </a:lnTo>
                <a:lnTo>
                  <a:pt x="1190420" y="1406289"/>
                </a:lnTo>
                <a:lnTo>
                  <a:pt x="1187289" y="1396710"/>
                </a:lnTo>
                <a:lnTo>
                  <a:pt x="1187289" y="1390324"/>
                </a:lnTo>
                <a:lnTo>
                  <a:pt x="1187289" y="1380744"/>
                </a:lnTo>
                <a:lnTo>
                  <a:pt x="1190420" y="1371165"/>
                </a:lnTo>
                <a:lnTo>
                  <a:pt x="1199812" y="1352006"/>
                </a:lnTo>
                <a:lnTo>
                  <a:pt x="1212335" y="1326461"/>
                </a:lnTo>
                <a:lnTo>
                  <a:pt x="1227989" y="1307302"/>
                </a:lnTo>
                <a:lnTo>
                  <a:pt x="1243643" y="1281757"/>
                </a:lnTo>
                <a:lnTo>
                  <a:pt x="1259297" y="1259405"/>
                </a:lnTo>
                <a:lnTo>
                  <a:pt x="1274950" y="1233860"/>
                </a:lnTo>
                <a:lnTo>
                  <a:pt x="1287473" y="1208314"/>
                </a:lnTo>
                <a:lnTo>
                  <a:pt x="1293735" y="1182769"/>
                </a:lnTo>
                <a:lnTo>
                  <a:pt x="1296866" y="1169997"/>
                </a:lnTo>
                <a:lnTo>
                  <a:pt x="1296866" y="1154031"/>
                </a:lnTo>
                <a:lnTo>
                  <a:pt x="1293735" y="1141258"/>
                </a:lnTo>
                <a:lnTo>
                  <a:pt x="1290604" y="1125293"/>
                </a:lnTo>
                <a:lnTo>
                  <a:pt x="1284343" y="1109327"/>
                </a:lnTo>
                <a:lnTo>
                  <a:pt x="1274950" y="1096554"/>
                </a:lnTo>
                <a:lnTo>
                  <a:pt x="1256166" y="1071009"/>
                </a:lnTo>
                <a:lnTo>
                  <a:pt x="1243643" y="1061430"/>
                </a:lnTo>
                <a:lnTo>
                  <a:pt x="1231120" y="1048657"/>
                </a:lnTo>
                <a:lnTo>
                  <a:pt x="1206074" y="1032692"/>
                </a:lnTo>
                <a:lnTo>
                  <a:pt x="1190420" y="1023112"/>
                </a:lnTo>
                <a:lnTo>
                  <a:pt x="1171636" y="1016726"/>
                </a:lnTo>
                <a:lnTo>
                  <a:pt x="1140328" y="1007146"/>
                </a:lnTo>
                <a:lnTo>
                  <a:pt x="1124674" y="1000760"/>
                </a:lnTo>
                <a:lnTo>
                  <a:pt x="1109021" y="997567"/>
                </a:lnTo>
                <a:lnTo>
                  <a:pt x="1074582" y="994374"/>
                </a:lnTo>
                <a:lnTo>
                  <a:pt x="1040144" y="994374"/>
                </a:lnTo>
                <a:lnTo>
                  <a:pt x="1008837" y="994374"/>
                </a:lnTo>
                <a:lnTo>
                  <a:pt x="974398" y="1000760"/>
                </a:lnTo>
                <a:lnTo>
                  <a:pt x="943091" y="1010339"/>
                </a:lnTo>
                <a:lnTo>
                  <a:pt x="927437" y="1016726"/>
                </a:lnTo>
                <a:lnTo>
                  <a:pt x="911784" y="1023112"/>
                </a:lnTo>
                <a:lnTo>
                  <a:pt x="883607" y="1035885"/>
                </a:lnTo>
                <a:lnTo>
                  <a:pt x="871084" y="1045464"/>
                </a:lnTo>
                <a:lnTo>
                  <a:pt x="858561" y="1055043"/>
                </a:lnTo>
                <a:lnTo>
                  <a:pt x="836646" y="1077395"/>
                </a:lnTo>
                <a:lnTo>
                  <a:pt x="827253" y="1086975"/>
                </a:lnTo>
                <a:lnTo>
                  <a:pt x="817861" y="1099747"/>
                </a:lnTo>
                <a:lnTo>
                  <a:pt x="811600" y="1115713"/>
                </a:lnTo>
                <a:lnTo>
                  <a:pt x="805338" y="1128486"/>
                </a:lnTo>
                <a:lnTo>
                  <a:pt x="802207" y="1147645"/>
                </a:lnTo>
                <a:lnTo>
                  <a:pt x="799077" y="1160417"/>
                </a:lnTo>
                <a:lnTo>
                  <a:pt x="799077" y="1176383"/>
                </a:lnTo>
                <a:lnTo>
                  <a:pt x="799077" y="1189156"/>
                </a:lnTo>
                <a:lnTo>
                  <a:pt x="802207" y="1201928"/>
                </a:lnTo>
                <a:lnTo>
                  <a:pt x="805338" y="1214701"/>
                </a:lnTo>
                <a:lnTo>
                  <a:pt x="814730" y="1240246"/>
                </a:lnTo>
                <a:lnTo>
                  <a:pt x="830384" y="1262598"/>
                </a:lnTo>
                <a:lnTo>
                  <a:pt x="846038" y="1288143"/>
                </a:lnTo>
                <a:lnTo>
                  <a:pt x="858561" y="1310495"/>
                </a:lnTo>
                <a:lnTo>
                  <a:pt x="874215" y="1329654"/>
                </a:lnTo>
                <a:lnTo>
                  <a:pt x="886738" y="1352006"/>
                </a:lnTo>
                <a:lnTo>
                  <a:pt x="892999" y="1371165"/>
                </a:lnTo>
                <a:lnTo>
                  <a:pt x="896130" y="1380744"/>
                </a:lnTo>
                <a:lnTo>
                  <a:pt x="896130" y="1390324"/>
                </a:lnTo>
                <a:lnTo>
                  <a:pt x="896130" y="1396710"/>
                </a:lnTo>
                <a:lnTo>
                  <a:pt x="892999" y="1406289"/>
                </a:lnTo>
                <a:lnTo>
                  <a:pt x="889868" y="1412676"/>
                </a:lnTo>
                <a:lnTo>
                  <a:pt x="883607" y="1422255"/>
                </a:lnTo>
                <a:lnTo>
                  <a:pt x="874215" y="1428641"/>
                </a:lnTo>
                <a:lnTo>
                  <a:pt x="864822" y="1435028"/>
                </a:lnTo>
                <a:lnTo>
                  <a:pt x="849169" y="1441414"/>
                </a:lnTo>
                <a:lnTo>
                  <a:pt x="833515" y="1447800"/>
                </a:lnTo>
                <a:lnTo>
                  <a:pt x="0" y="1447800"/>
                </a:lnTo>
                <a:close/>
              </a:path>
            </a:pathLst>
          </a:cu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b="53659"/>
          <a:stretch>
            <a:fillRect/>
          </a:stretch>
        </p:blipFill>
        <p:spPr>
          <a:xfrm>
            <a:off x="3017696" y="4607467"/>
            <a:ext cx="2576097" cy="1447800"/>
          </a:xfrm>
          <a:custGeom>
            <a:avLst/>
            <a:gdLst>
              <a:gd name="connsiteX0" fmla="*/ 445019 w 2576097"/>
              <a:gd name="connsiteY0" fmla="*/ 0 h 1447800"/>
              <a:gd name="connsiteX1" fmla="*/ 2576097 w 2576097"/>
              <a:gd name="connsiteY1" fmla="*/ 0 h 1447800"/>
              <a:gd name="connsiteX2" fmla="*/ 2576097 w 2576097"/>
              <a:gd name="connsiteY2" fmla="*/ 1447800 h 1447800"/>
              <a:gd name="connsiteX3" fmla="*/ 1720532 w 2576097"/>
              <a:gd name="connsiteY3" fmla="*/ 1447800 h 1447800"/>
              <a:gd name="connsiteX4" fmla="*/ 1698594 w 2576097"/>
              <a:gd name="connsiteY4" fmla="*/ 1438221 h 1447800"/>
              <a:gd name="connsiteX5" fmla="*/ 1679791 w 2576097"/>
              <a:gd name="connsiteY5" fmla="*/ 1431834 h 1447800"/>
              <a:gd name="connsiteX6" fmla="*/ 1667255 w 2576097"/>
              <a:gd name="connsiteY6" fmla="*/ 1419062 h 1447800"/>
              <a:gd name="connsiteX7" fmla="*/ 1660987 w 2576097"/>
              <a:gd name="connsiteY7" fmla="*/ 1415869 h 1447800"/>
              <a:gd name="connsiteX8" fmla="*/ 1657853 w 2576097"/>
              <a:gd name="connsiteY8" fmla="*/ 1409482 h 1447800"/>
              <a:gd name="connsiteX9" fmla="*/ 1654719 w 2576097"/>
              <a:gd name="connsiteY9" fmla="*/ 1399903 h 1447800"/>
              <a:gd name="connsiteX10" fmla="*/ 1651585 w 2576097"/>
              <a:gd name="connsiteY10" fmla="*/ 1387130 h 1447800"/>
              <a:gd name="connsiteX11" fmla="*/ 1654719 w 2576097"/>
              <a:gd name="connsiteY11" fmla="*/ 1374358 h 1447800"/>
              <a:gd name="connsiteX12" fmla="*/ 1657853 w 2576097"/>
              <a:gd name="connsiteY12" fmla="*/ 1361585 h 1447800"/>
              <a:gd name="connsiteX13" fmla="*/ 1673523 w 2576097"/>
              <a:gd name="connsiteY13" fmla="*/ 1332847 h 1447800"/>
              <a:gd name="connsiteX14" fmla="*/ 1692326 w 2576097"/>
              <a:gd name="connsiteY14" fmla="*/ 1300916 h 1447800"/>
              <a:gd name="connsiteX15" fmla="*/ 1723666 w 2576097"/>
              <a:gd name="connsiteY15" fmla="*/ 1259405 h 1447800"/>
              <a:gd name="connsiteX16" fmla="*/ 1739336 w 2576097"/>
              <a:gd name="connsiteY16" fmla="*/ 1233860 h 1447800"/>
              <a:gd name="connsiteX17" fmla="*/ 1748737 w 2576097"/>
              <a:gd name="connsiteY17" fmla="*/ 1211508 h 1447800"/>
              <a:gd name="connsiteX18" fmla="*/ 1755005 w 2576097"/>
              <a:gd name="connsiteY18" fmla="*/ 1192349 h 1447800"/>
              <a:gd name="connsiteX19" fmla="*/ 1758139 w 2576097"/>
              <a:gd name="connsiteY19" fmla="*/ 1182769 h 1447800"/>
              <a:gd name="connsiteX20" fmla="*/ 1758139 w 2576097"/>
              <a:gd name="connsiteY20" fmla="*/ 1169997 h 1447800"/>
              <a:gd name="connsiteX21" fmla="*/ 1758139 w 2576097"/>
              <a:gd name="connsiteY21" fmla="*/ 1150838 h 1447800"/>
              <a:gd name="connsiteX22" fmla="*/ 1755005 w 2576097"/>
              <a:gd name="connsiteY22" fmla="*/ 1128486 h 1447800"/>
              <a:gd name="connsiteX23" fmla="*/ 1751871 w 2576097"/>
              <a:gd name="connsiteY23" fmla="*/ 1118906 h 1447800"/>
              <a:gd name="connsiteX24" fmla="*/ 1748737 w 2576097"/>
              <a:gd name="connsiteY24" fmla="*/ 1112520 h 1447800"/>
              <a:gd name="connsiteX25" fmla="*/ 1742470 w 2576097"/>
              <a:gd name="connsiteY25" fmla="*/ 1099747 h 1447800"/>
              <a:gd name="connsiteX26" fmla="*/ 1736202 w 2576097"/>
              <a:gd name="connsiteY26" fmla="*/ 1086975 h 1447800"/>
              <a:gd name="connsiteX27" fmla="*/ 1726800 w 2576097"/>
              <a:gd name="connsiteY27" fmla="*/ 1074202 h 1447800"/>
              <a:gd name="connsiteX28" fmla="*/ 1717398 w 2576097"/>
              <a:gd name="connsiteY28" fmla="*/ 1064623 h 1447800"/>
              <a:gd name="connsiteX29" fmla="*/ 1704862 w 2576097"/>
              <a:gd name="connsiteY29" fmla="*/ 1055043 h 1447800"/>
              <a:gd name="connsiteX30" fmla="*/ 1679791 w 2576097"/>
              <a:gd name="connsiteY30" fmla="*/ 1035885 h 1447800"/>
              <a:gd name="connsiteX31" fmla="*/ 1664121 w 2576097"/>
              <a:gd name="connsiteY31" fmla="*/ 1026305 h 1447800"/>
              <a:gd name="connsiteX32" fmla="*/ 1651585 w 2576097"/>
              <a:gd name="connsiteY32" fmla="*/ 1019919 h 1447800"/>
              <a:gd name="connsiteX33" fmla="*/ 1629648 w 2576097"/>
              <a:gd name="connsiteY33" fmla="*/ 1013533 h 1447800"/>
              <a:gd name="connsiteX34" fmla="*/ 1613978 w 2576097"/>
              <a:gd name="connsiteY34" fmla="*/ 1007146 h 1447800"/>
              <a:gd name="connsiteX35" fmla="*/ 1579505 w 2576097"/>
              <a:gd name="connsiteY35" fmla="*/ 997567 h 1447800"/>
              <a:gd name="connsiteX36" fmla="*/ 1560701 w 2576097"/>
              <a:gd name="connsiteY36" fmla="*/ 994374 h 1447800"/>
              <a:gd name="connsiteX37" fmla="*/ 1541898 w 2576097"/>
              <a:gd name="connsiteY37" fmla="*/ 994374 h 1447800"/>
              <a:gd name="connsiteX38" fmla="*/ 1504290 w 2576097"/>
              <a:gd name="connsiteY38" fmla="*/ 991181 h 1447800"/>
              <a:gd name="connsiteX39" fmla="*/ 1466683 w 2576097"/>
              <a:gd name="connsiteY39" fmla="*/ 994374 h 1447800"/>
              <a:gd name="connsiteX40" fmla="*/ 1432210 w 2576097"/>
              <a:gd name="connsiteY40" fmla="*/ 1000760 h 1447800"/>
              <a:gd name="connsiteX41" fmla="*/ 1394603 w 2576097"/>
              <a:gd name="connsiteY41" fmla="*/ 1010339 h 1447800"/>
              <a:gd name="connsiteX42" fmla="*/ 1375799 w 2576097"/>
              <a:gd name="connsiteY42" fmla="*/ 1019919 h 1447800"/>
              <a:gd name="connsiteX43" fmla="*/ 1360129 w 2576097"/>
              <a:gd name="connsiteY43" fmla="*/ 1026305 h 1447800"/>
              <a:gd name="connsiteX44" fmla="*/ 1344460 w 2576097"/>
              <a:gd name="connsiteY44" fmla="*/ 1035885 h 1447800"/>
              <a:gd name="connsiteX45" fmla="*/ 1328790 w 2576097"/>
              <a:gd name="connsiteY45" fmla="*/ 1045464 h 1447800"/>
              <a:gd name="connsiteX46" fmla="*/ 1316254 w 2576097"/>
              <a:gd name="connsiteY46" fmla="*/ 1058237 h 1447800"/>
              <a:gd name="connsiteX47" fmla="*/ 1303718 w 2576097"/>
              <a:gd name="connsiteY47" fmla="*/ 1071009 h 1447800"/>
              <a:gd name="connsiteX48" fmla="*/ 1291183 w 2576097"/>
              <a:gd name="connsiteY48" fmla="*/ 1083782 h 1447800"/>
              <a:gd name="connsiteX49" fmla="*/ 1281781 w 2576097"/>
              <a:gd name="connsiteY49" fmla="*/ 1099747 h 1447800"/>
              <a:gd name="connsiteX50" fmla="*/ 1272379 w 2576097"/>
              <a:gd name="connsiteY50" fmla="*/ 1112520 h 1447800"/>
              <a:gd name="connsiteX51" fmla="*/ 1266111 w 2576097"/>
              <a:gd name="connsiteY51" fmla="*/ 1128486 h 1447800"/>
              <a:gd name="connsiteX52" fmla="*/ 1262977 w 2576097"/>
              <a:gd name="connsiteY52" fmla="*/ 1147645 h 1447800"/>
              <a:gd name="connsiteX53" fmla="*/ 1259843 w 2576097"/>
              <a:gd name="connsiteY53" fmla="*/ 1160417 h 1447800"/>
              <a:gd name="connsiteX54" fmla="*/ 1259843 w 2576097"/>
              <a:gd name="connsiteY54" fmla="*/ 1173190 h 1447800"/>
              <a:gd name="connsiteX55" fmla="*/ 1262977 w 2576097"/>
              <a:gd name="connsiteY55" fmla="*/ 1189156 h 1447800"/>
              <a:gd name="connsiteX56" fmla="*/ 1266111 w 2576097"/>
              <a:gd name="connsiteY56" fmla="*/ 1201928 h 1447800"/>
              <a:gd name="connsiteX57" fmla="*/ 1269245 w 2576097"/>
              <a:gd name="connsiteY57" fmla="*/ 1214701 h 1447800"/>
              <a:gd name="connsiteX58" fmla="*/ 1278647 w 2576097"/>
              <a:gd name="connsiteY58" fmla="*/ 1240246 h 1447800"/>
              <a:gd name="connsiteX59" fmla="*/ 1291183 w 2576097"/>
              <a:gd name="connsiteY59" fmla="*/ 1265791 h 1447800"/>
              <a:gd name="connsiteX60" fmla="*/ 1306852 w 2576097"/>
              <a:gd name="connsiteY60" fmla="*/ 1288143 h 1447800"/>
              <a:gd name="connsiteX61" fmla="*/ 1322522 w 2576097"/>
              <a:gd name="connsiteY61" fmla="*/ 1310495 h 1447800"/>
              <a:gd name="connsiteX62" fmla="*/ 1338192 w 2576097"/>
              <a:gd name="connsiteY62" fmla="*/ 1329654 h 1447800"/>
              <a:gd name="connsiteX63" fmla="*/ 1350727 w 2576097"/>
              <a:gd name="connsiteY63" fmla="*/ 1352006 h 1447800"/>
              <a:gd name="connsiteX64" fmla="*/ 1356995 w 2576097"/>
              <a:gd name="connsiteY64" fmla="*/ 1371165 h 1447800"/>
              <a:gd name="connsiteX65" fmla="*/ 1360129 w 2576097"/>
              <a:gd name="connsiteY65" fmla="*/ 1380744 h 1447800"/>
              <a:gd name="connsiteX66" fmla="*/ 1360129 w 2576097"/>
              <a:gd name="connsiteY66" fmla="*/ 1390324 h 1447800"/>
              <a:gd name="connsiteX67" fmla="*/ 1360129 w 2576097"/>
              <a:gd name="connsiteY67" fmla="*/ 1396710 h 1447800"/>
              <a:gd name="connsiteX68" fmla="*/ 1356995 w 2576097"/>
              <a:gd name="connsiteY68" fmla="*/ 1406289 h 1447800"/>
              <a:gd name="connsiteX69" fmla="*/ 1353861 w 2576097"/>
              <a:gd name="connsiteY69" fmla="*/ 1412676 h 1447800"/>
              <a:gd name="connsiteX70" fmla="*/ 1347594 w 2576097"/>
              <a:gd name="connsiteY70" fmla="*/ 1422255 h 1447800"/>
              <a:gd name="connsiteX71" fmla="*/ 1338192 w 2576097"/>
              <a:gd name="connsiteY71" fmla="*/ 1428641 h 1447800"/>
              <a:gd name="connsiteX72" fmla="*/ 1325656 w 2576097"/>
              <a:gd name="connsiteY72" fmla="*/ 1435028 h 1447800"/>
              <a:gd name="connsiteX73" fmla="*/ 1313120 w 2576097"/>
              <a:gd name="connsiteY73" fmla="*/ 1441414 h 1447800"/>
              <a:gd name="connsiteX74" fmla="*/ 1294317 w 2576097"/>
              <a:gd name="connsiteY74" fmla="*/ 1447800 h 1447800"/>
              <a:gd name="connsiteX75" fmla="*/ 445019 w 2576097"/>
              <a:gd name="connsiteY75" fmla="*/ 1447800 h 1447800"/>
              <a:gd name="connsiteX76" fmla="*/ 445019 w 2576097"/>
              <a:gd name="connsiteY76" fmla="*/ 815558 h 1447800"/>
              <a:gd name="connsiteX77" fmla="*/ 432484 w 2576097"/>
              <a:gd name="connsiteY77" fmla="*/ 783626 h 1447800"/>
              <a:gd name="connsiteX78" fmla="*/ 419948 w 2576097"/>
              <a:gd name="connsiteY78" fmla="*/ 764468 h 1447800"/>
              <a:gd name="connsiteX79" fmla="*/ 413680 w 2576097"/>
              <a:gd name="connsiteY79" fmla="*/ 758081 h 1447800"/>
              <a:gd name="connsiteX80" fmla="*/ 404278 w 2576097"/>
              <a:gd name="connsiteY80" fmla="*/ 754888 h 1447800"/>
              <a:gd name="connsiteX81" fmla="*/ 398010 w 2576097"/>
              <a:gd name="connsiteY81" fmla="*/ 751695 h 1447800"/>
              <a:gd name="connsiteX82" fmla="*/ 388609 w 2576097"/>
              <a:gd name="connsiteY82" fmla="*/ 751695 h 1447800"/>
              <a:gd name="connsiteX83" fmla="*/ 379207 w 2576097"/>
              <a:gd name="connsiteY83" fmla="*/ 754888 h 1447800"/>
              <a:gd name="connsiteX84" fmla="*/ 369805 w 2576097"/>
              <a:gd name="connsiteY84" fmla="*/ 758081 h 1447800"/>
              <a:gd name="connsiteX85" fmla="*/ 351001 w 2576097"/>
              <a:gd name="connsiteY85" fmla="*/ 767661 h 1447800"/>
              <a:gd name="connsiteX86" fmla="*/ 332198 w 2576097"/>
              <a:gd name="connsiteY86" fmla="*/ 780433 h 1447800"/>
              <a:gd name="connsiteX87" fmla="*/ 307126 w 2576097"/>
              <a:gd name="connsiteY87" fmla="*/ 796399 h 1447800"/>
              <a:gd name="connsiteX88" fmla="*/ 260117 w 2576097"/>
              <a:gd name="connsiteY88" fmla="*/ 828330 h 1447800"/>
              <a:gd name="connsiteX89" fmla="*/ 247581 w 2576097"/>
              <a:gd name="connsiteY89" fmla="*/ 834717 h 1447800"/>
              <a:gd name="connsiteX90" fmla="*/ 238180 w 2576097"/>
              <a:gd name="connsiteY90" fmla="*/ 844296 h 1447800"/>
              <a:gd name="connsiteX91" fmla="*/ 225644 w 2576097"/>
              <a:gd name="connsiteY91" fmla="*/ 850682 h 1447800"/>
              <a:gd name="connsiteX92" fmla="*/ 213108 w 2576097"/>
              <a:gd name="connsiteY92" fmla="*/ 853875 h 1447800"/>
              <a:gd name="connsiteX93" fmla="*/ 184903 w 2576097"/>
              <a:gd name="connsiteY93" fmla="*/ 863455 h 1447800"/>
              <a:gd name="connsiteX94" fmla="*/ 172367 w 2576097"/>
              <a:gd name="connsiteY94" fmla="*/ 863455 h 1447800"/>
              <a:gd name="connsiteX95" fmla="*/ 159831 w 2576097"/>
              <a:gd name="connsiteY95" fmla="*/ 863455 h 1447800"/>
              <a:gd name="connsiteX96" fmla="*/ 147295 w 2576097"/>
              <a:gd name="connsiteY96" fmla="*/ 860262 h 1447800"/>
              <a:gd name="connsiteX97" fmla="*/ 134760 w 2576097"/>
              <a:gd name="connsiteY97" fmla="*/ 857069 h 1447800"/>
              <a:gd name="connsiteX98" fmla="*/ 119090 w 2576097"/>
              <a:gd name="connsiteY98" fmla="*/ 850682 h 1447800"/>
              <a:gd name="connsiteX99" fmla="*/ 106554 w 2576097"/>
              <a:gd name="connsiteY99" fmla="*/ 844296 h 1447800"/>
              <a:gd name="connsiteX100" fmla="*/ 81483 w 2576097"/>
              <a:gd name="connsiteY100" fmla="*/ 821944 h 1447800"/>
              <a:gd name="connsiteX101" fmla="*/ 68947 w 2576097"/>
              <a:gd name="connsiteY101" fmla="*/ 809172 h 1447800"/>
              <a:gd name="connsiteX102" fmla="*/ 59545 w 2576097"/>
              <a:gd name="connsiteY102" fmla="*/ 796399 h 1447800"/>
              <a:gd name="connsiteX103" fmla="*/ 37608 w 2576097"/>
              <a:gd name="connsiteY103" fmla="*/ 770854 h 1447800"/>
              <a:gd name="connsiteX104" fmla="*/ 31340 w 2576097"/>
              <a:gd name="connsiteY104" fmla="*/ 754888 h 1447800"/>
              <a:gd name="connsiteX105" fmla="*/ 25072 w 2576097"/>
              <a:gd name="connsiteY105" fmla="*/ 742116 h 1447800"/>
              <a:gd name="connsiteX106" fmla="*/ 12536 w 2576097"/>
              <a:gd name="connsiteY106" fmla="*/ 706991 h 1447800"/>
              <a:gd name="connsiteX107" fmla="*/ 9402 w 2576097"/>
              <a:gd name="connsiteY107" fmla="*/ 687832 h 1447800"/>
              <a:gd name="connsiteX108" fmla="*/ 6268 w 2576097"/>
              <a:gd name="connsiteY108" fmla="*/ 671866 h 1447800"/>
              <a:gd name="connsiteX109" fmla="*/ 3134 w 2576097"/>
              <a:gd name="connsiteY109" fmla="*/ 639935 h 1447800"/>
              <a:gd name="connsiteX110" fmla="*/ 0 w 2576097"/>
              <a:gd name="connsiteY110" fmla="*/ 604810 h 1447800"/>
              <a:gd name="connsiteX111" fmla="*/ 3134 w 2576097"/>
              <a:gd name="connsiteY111" fmla="*/ 569686 h 1447800"/>
              <a:gd name="connsiteX112" fmla="*/ 9402 w 2576097"/>
              <a:gd name="connsiteY112" fmla="*/ 537754 h 1447800"/>
              <a:gd name="connsiteX113" fmla="*/ 18804 w 2576097"/>
              <a:gd name="connsiteY113" fmla="*/ 502630 h 1447800"/>
              <a:gd name="connsiteX114" fmla="*/ 25072 w 2576097"/>
              <a:gd name="connsiteY114" fmla="*/ 486664 h 1447800"/>
              <a:gd name="connsiteX115" fmla="*/ 31340 w 2576097"/>
              <a:gd name="connsiteY115" fmla="*/ 470698 h 1447800"/>
              <a:gd name="connsiteX116" fmla="*/ 43875 w 2576097"/>
              <a:gd name="connsiteY116" fmla="*/ 441960 h 1447800"/>
              <a:gd name="connsiteX117" fmla="*/ 56411 w 2576097"/>
              <a:gd name="connsiteY117" fmla="*/ 429188 h 1447800"/>
              <a:gd name="connsiteX118" fmla="*/ 65813 w 2576097"/>
              <a:gd name="connsiteY118" fmla="*/ 416415 h 1447800"/>
              <a:gd name="connsiteX119" fmla="*/ 84617 w 2576097"/>
              <a:gd name="connsiteY119" fmla="*/ 394063 h 1447800"/>
              <a:gd name="connsiteX120" fmla="*/ 97152 w 2576097"/>
              <a:gd name="connsiteY120" fmla="*/ 384484 h 1447800"/>
              <a:gd name="connsiteX121" fmla="*/ 109688 w 2576097"/>
              <a:gd name="connsiteY121" fmla="*/ 378097 h 1447800"/>
              <a:gd name="connsiteX122" fmla="*/ 125358 w 2576097"/>
              <a:gd name="connsiteY122" fmla="*/ 368518 h 1447800"/>
              <a:gd name="connsiteX123" fmla="*/ 137894 w 2576097"/>
              <a:gd name="connsiteY123" fmla="*/ 362132 h 1447800"/>
              <a:gd name="connsiteX124" fmla="*/ 153563 w 2576097"/>
              <a:gd name="connsiteY124" fmla="*/ 358938 h 1447800"/>
              <a:gd name="connsiteX125" fmla="*/ 166099 w 2576097"/>
              <a:gd name="connsiteY125" fmla="*/ 355745 h 1447800"/>
              <a:gd name="connsiteX126" fmla="*/ 178635 w 2576097"/>
              <a:gd name="connsiteY126" fmla="*/ 355745 h 1447800"/>
              <a:gd name="connsiteX127" fmla="*/ 191170 w 2576097"/>
              <a:gd name="connsiteY127" fmla="*/ 355745 h 1447800"/>
              <a:gd name="connsiteX128" fmla="*/ 206840 w 2576097"/>
              <a:gd name="connsiteY128" fmla="*/ 358938 h 1447800"/>
              <a:gd name="connsiteX129" fmla="*/ 219376 w 2576097"/>
              <a:gd name="connsiteY129" fmla="*/ 362132 h 1447800"/>
              <a:gd name="connsiteX130" fmla="*/ 244447 w 2576097"/>
              <a:gd name="connsiteY130" fmla="*/ 374904 h 1447800"/>
              <a:gd name="connsiteX131" fmla="*/ 266385 w 2576097"/>
              <a:gd name="connsiteY131" fmla="*/ 387677 h 1447800"/>
              <a:gd name="connsiteX132" fmla="*/ 288323 w 2576097"/>
              <a:gd name="connsiteY132" fmla="*/ 403642 h 1447800"/>
              <a:gd name="connsiteX133" fmla="*/ 310260 w 2576097"/>
              <a:gd name="connsiteY133" fmla="*/ 419608 h 1447800"/>
              <a:gd name="connsiteX134" fmla="*/ 335332 w 2576097"/>
              <a:gd name="connsiteY134" fmla="*/ 432381 h 1447800"/>
              <a:gd name="connsiteX135" fmla="*/ 354135 w 2576097"/>
              <a:gd name="connsiteY135" fmla="*/ 445153 h 1447800"/>
              <a:gd name="connsiteX136" fmla="*/ 372939 w 2576097"/>
              <a:gd name="connsiteY136" fmla="*/ 454733 h 1447800"/>
              <a:gd name="connsiteX137" fmla="*/ 379207 w 2576097"/>
              <a:gd name="connsiteY137" fmla="*/ 457926 h 1447800"/>
              <a:gd name="connsiteX138" fmla="*/ 388609 w 2576097"/>
              <a:gd name="connsiteY138" fmla="*/ 457926 h 1447800"/>
              <a:gd name="connsiteX139" fmla="*/ 398010 w 2576097"/>
              <a:gd name="connsiteY139" fmla="*/ 457926 h 1447800"/>
              <a:gd name="connsiteX140" fmla="*/ 404278 w 2576097"/>
              <a:gd name="connsiteY140" fmla="*/ 454733 h 1447800"/>
              <a:gd name="connsiteX141" fmla="*/ 413680 w 2576097"/>
              <a:gd name="connsiteY141" fmla="*/ 451540 h 1447800"/>
              <a:gd name="connsiteX142" fmla="*/ 419948 w 2576097"/>
              <a:gd name="connsiteY142" fmla="*/ 445153 h 1447800"/>
              <a:gd name="connsiteX143" fmla="*/ 432484 w 2576097"/>
              <a:gd name="connsiteY143" fmla="*/ 425994 h 1447800"/>
              <a:gd name="connsiteX144" fmla="*/ 438752 w 2576097"/>
              <a:gd name="connsiteY144" fmla="*/ 413222 h 1447800"/>
              <a:gd name="connsiteX145" fmla="*/ 445019 w 2576097"/>
              <a:gd name="connsiteY145" fmla="*/ 397256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576097" h="1447800">
                <a:moveTo>
                  <a:pt x="445019" y="0"/>
                </a:moveTo>
                <a:lnTo>
                  <a:pt x="2576097" y="0"/>
                </a:lnTo>
                <a:lnTo>
                  <a:pt x="2576097" y="1447800"/>
                </a:lnTo>
                <a:lnTo>
                  <a:pt x="1720532" y="1447800"/>
                </a:lnTo>
                <a:lnTo>
                  <a:pt x="1698594" y="1438221"/>
                </a:lnTo>
                <a:lnTo>
                  <a:pt x="1679791" y="1431834"/>
                </a:lnTo>
                <a:lnTo>
                  <a:pt x="1667255" y="1419062"/>
                </a:lnTo>
                <a:lnTo>
                  <a:pt x="1660987" y="1415869"/>
                </a:lnTo>
                <a:lnTo>
                  <a:pt x="1657853" y="1409482"/>
                </a:lnTo>
                <a:lnTo>
                  <a:pt x="1654719" y="1399903"/>
                </a:lnTo>
                <a:lnTo>
                  <a:pt x="1651585" y="1387130"/>
                </a:lnTo>
                <a:lnTo>
                  <a:pt x="1654719" y="1374358"/>
                </a:lnTo>
                <a:lnTo>
                  <a:pt x="1657853" y="1361585"/>
                </a:lnTo>
                <a:lnTo>
                  <a:pt x="1673523" y="1332847"/>
                </a:lnTo>
                <a:lnTo>
                  <a:pt x="1692326" y="1300916"/>
                </a:lnTo>
                <a:lnTo>
                  <a:pt x="1723666" y="1259405"/>
                </a:lnTo>
                <a:lnTo>
                  <a:pt x="1739336" y="1233860"/>
                </a:lnTo>
                <a:lnTo>
                  <a:pt x="1748737" y="1211508"/>
                </a:lnTo>
                <a:lnTo>
                  <a:pt x="1755005" y="1192349"/>
                </a:lnTo>
                <a:lnTo>
                  <a:pt x="1758139" y="1182769"/>
                </a:lnTo>
                <a:lnTo>
                  <a:pt x="1758139" y="1169997"/>
                </a:lnTo>
                <a:lnTo>
                  <a:pt x="1758139" y="1150838"/>
                </a:lnTo>
                <a:lnTo>
                  <a:pt x="1755005" y="1128486"/>
                </a:lnTo>
                <a:lnTo>
                  <a:pt x="1751871" y="1118906"/>
                </a:lnTo>
                <a:lnTo>
                  <a:pt x="1748737" y="1112520"/>
                </a:lnTo>
                <a:lnTo>
                  <a:pt x="1742470" y="1099747"/>
                </a:lnTo>
                <a:lnTo>
                  <a:pt x="1736202" y="1086975"/>
                </a:lnTo>
                <a:lnTo>
                  <a:pt x="1726800" y="1074202"/>
                </a:lnTo>
                <a:lnTo>
                  <a:pt x="1717398" y="1064623"/>
                </a:lnTo>
                <a:lnTo>
                  <a:pt x="1704862" y="1055043"/>
                </a:lnTo>
                <a:lnTo>
                  <a:pt x="1679791" y="1035885"/>
                </a:lnTo>
                <a:lnTo>
                  <a:pt x="1664121" y="1026305"/>
                </a:lnTo>
                <a:lnTo>
                  <a:pt x="1651585" y="1019919"/>
                </a:lnTo>
                <a:lnTo>
                  <a:pt x="1629648" y="1013533"/>
                </a:lnTo>
                <a:lnTo>
                  <a:pt x="1613978" y="1007146"/>
                </a:lnTo>
                <a:lnTo>
                  <a:pt x="1579505" y="997567"/>
                </a:lnTo>
                <a:lnTo>
                  <a:pt x="1560701" y="994374"/>
                </a:lnTo>
                <a:lnTo>
                  <a:pt x="1541898" y="994374"/>
                </a:lnTo>
                <a:lnTo>
                  <a:pt x="1504290" y="991181"/>
                </a:lnTo>
                <a:lnTo>
                  <a:pt x="1466683" y="994374"/>
                </a:lnTo>
                <a:lnTo>
                  <a:pt x="1432210" y="1000760"/>
                </a:lnTo>
                <a:lnTo>
                  <a:pt x="1394603" y="1010339"/>
                </a:lnTo>
                <a:lnTo>
                  <a:pt x="1375799" y="1019919"/>
                </a:lnTo>
                <a:lnTo>
                  <a:pt x="1360129" y="1026305"/>
                </a:lnTo>
                <a:lnTo>
                  <a:pt x="1344460" y="1035885"/>
                </a:lnTo>
                <a:lnTo>
                  <a:pt x="1328790" y="1045464"/>
                </a:lnTo>
                <a:lnTo>
                  <a:pt x="1316254" y="1058237"/>
                </a:lnTo>
                <a:lnTo>
                  <a:pt x="1303718" y="1071009"/>
                </a:lnTo>
                <a:lnTo>
                  <a:pt x="1291183" y="1083782"/>
                </a:lnTo>
                <a:lnTo>
                  <a:pt x="1281781" y="1099747"/>
                </a:lnTo>
                <a:lnTo>
                  <a:pt x="1272379" y="1112520"/>
                </a:lnTo>
                <a:lnTo>
                  <a:pt x="1266111" y="1128486"/>
                </a:lnTo>
                <a:lnTo>
                  <a:pt x="1262977" y="1147645"/>
                </a:lnTo>
                <a:lnTo>
                  <a:pt x="1259843" y="1160417"/>
                </a:lnTo>
                <a:lnTo>
                  <a:pt x="1259843" y="1173190"/>
                </a:lnTo>
                <a:lnTo>
                  <a:pt x="1262977" y="1189156"/>
                </a:lnTo>
                <a:lnTo>
                  <a:pt x="1266111" y="1201928"/>
                </a:lnTo>
                <a:lnTo>
                  <a:pt x="1269245" y="1214701"/>
                </a:lnTo>
                <a:lnTo>
                  <a:pt x="1278647" y="1240246"/>
                </a:lnTo>
                <a:lnTo>
                  <a:pt x="1291183" y="1265791"/>
                </a:lnTo>
                <a:lnTo>
                  <a:pt x="1306852" y="1288143"/>
                </a:lnTo>
                <a:lnTo>
                  <a:pt x="1322522" y="1310495"/>
                </a:lnTo>
                <a:lnTo>
                  <a:pt x="1338192" y="1329654"/>
                </a:lnTo>
                <a:lnTo>
                  <a:pt x="1350727" y="1352006"/>
                </a:lnTo>
                <a:lnTo>
                  <a:pt x="1356995" y="1371165"/>
                </a:lnTo>
                <a:lnTo>
                  <a:pt x="1360129" y="1380744"/>
                </a:lnTo>
                <a:lnTo>
                  <a:pt x="1360129" y="1390324"/>
                </a:lnTo>
                <a:lnTo>
                  <a:pt x="1360129" y="1396710"/>
                </a:lnTo>
                <a:lnTo>
                  <a:pt x="1356995" y="1406289"/>
                </a:lnTo>
                <a:lnTo>
                  <a:pt x="1353861" y="1412676"/>
                </a:lnTo>
                <a:lnTo>
                  <a:pt x="1347594" y="1422255"/>
                </a:lnTo>
                <a:lnTo>
                  <a:pt x="1338192" y="1428641"/>
                </a:lnTo>
                <a:lnTo>
                  <a:pt x="1325656" y="1435028"/>
                </a:lnTo>
                <a:lnTo>
                  <a:pt x="1313120" y="1441414"/>
                </a:lnTo>
                <a:lnTo>
                  <a:pt x="1294317" y="1447800"/>
                </a:lnTo>
                <a:lnTo>
                  <a:pt x="445019" y="1447800"/>
                </a:lnTo>
                <a:lnTo>
                  <a:pt x="445019" y="815558"/>
                </a:lnTo>
                <a:lnTo>
                  <a:pt x="432484" y="783626"/>
                </a:lnTo>
                <a:lnTo>
                  <a:pt x="419948" y="764468"/>
                </a:lnTo>
                <a:lnTo>
                  <a:pt x="413680" y="758081"/>
                </a:lnTo>
                <a:lnTo>
                  <a:pt x="404278" y="754888"/>
                </a:lnTo>
                <a:lnTo>
                  <a:pt x="398010" y="751695"/>
                </a:lnTo>
                <a:lnTo>
                  <a:pt x="388609" y="751695"/>
                </a:lnTo>
                <a:lnTo>
                  <a:pt x="379207" y="754888"/>
                </a:lnTo>
                <a:lnTo>
                  <a:pt x="369805" y="758081"/>
                </a:lnTo>
                <a:lnTo>
                  <a:pt x="351001" y="767661"/>
                </a:lnTo>
                <a:lnTo>
                  <a:pt x="332198" y="780433"/>
                </a:lnTo>
                <a:lnTo>
                  <a:pt x="307126" y="796399"/>
                </a:lnTo>
                <a:lnTo>
                  <a:pt x="260117" y="828330"/>
                </a:lnTo>
                <a:lnTo>
                  <a:pt x="247581" y="834717"/>
                </a:lnTo>
                <a:lnTo>
                  <a:pt x="238180" y="844296"/>
                </a:lnTo>
                <a:lnTo>
                  <a:pt x="225644" y="850682"/>
                </a:lnTo>
                <a:lnTo>
                  <a:pt x="213108" y="853875"/>
                </a:lnTo>
                <a:lnTo>
                  <a:pt x="184903" y="863455"/>
                </a:lnTo>
                <a:lnTo>
                  <a:pt x="172367" y="863455"/>
                </a:lnTo>
                <a:lnTo>
                  <a:pt x="159831" y="863455"/>
                </a:lnTo>
                <a:lnTo>
                  <a:pt x="147295" y="860262"/>
                </a:lnTo>
                <a:lnTo>
                  <a:pt x="134760" y="857069"/>
                </a:lnTo>
                <a:lnTo>
                  <a:pt x="119090" y="850682"/>
                </a:lnTo>
                <a:lnTo>
                  <a:pt x="106554" y="844296"/>
                </a:lnTo>
                <a:lnTo>
                  <a:pt x="81483" y="821944"/>
                </a:lnTo>
                <a:lnTo>
                  <a:pt x="68947" y="809172"/>
                </a:lnTo>
                <a:lnTo>
                  <a:pt x="59545" y="796399"/>
                </a:lnTo>
                <a:lnTo>
                  <a:pt x="37608" y="770854"/>
                </a:lnTo>
                <a:lnTo>
                  <a:pt x="31340" y="754888"/>
                </a:lnTo>
                <a:lnTo>
                  <a:pt x="25072" y="742116"/>
                </a:lnTo>
                <a:lnTo>
                  <a:pt x="12536" y="706991"/>
                </a:lnTo>
                <a:lnTo>
                  <a:pt x="9402" y="687832"/>
                </a:lnTo>
                <a:lnTo>
                  <a:pt x="6268" y="671866"/>
                </a:lnTo>
                <a:lnTo>
                  <a:pt x="3134" y="639935"/>
                </a:lnTo>
                <a:lnTo>
                  <a:pt x="0" y="604810"/>
                </a:lnTo>
                <a:lnTo>
                  <a:pt x="3134" y="569686"/>
                </a:lnTo>
                <a:lnTo>
                  <a:pt x="9402" y="537754"/>
                </a:lnTo>
                <a:lnTo>
                  <a:pt x="18804" y="502630"/>
                </a:lnTo>
                <a:lnTo>
                  <a:pt x="25072" y="486664"/>
                </a:lnTo>
                <a:lnTo>
                  <a:pt x="31340" y="470698"/>
                </a:lnTo>
                <a:lnTo>
                  <a:pt x="43875" y="441960"/>
                </a:lnTo>
                <a:lnTo>
                  <a:pt x="56411" y="429188"/>
                </a:lnTo>
                <a:lnTo>
                  <a:pt x="65813" y="416415"/>
                </a:lnTo>
                <a:lnTo>
                  <a:pt x="84617" y="394063"/>
                </a:lnTo>
                <a:lnTo>
                  <a:pt x="97152" y="384484"/>
                </a:lnTo>
                <a:lnTo>
                  <a:pt x="109688" y="378097"/>
                </a:lnTo>
                <a:lnTo>
                  <a:pt x="125358" y="368518"/>
                </a:lnTo>
                <a:lnTo>
                  <a:pt x="137894" y="362132"/>
                </a:lnTo>
                <a:lnTo>
                  <a:pt x="153563" y="358938"/>
                </a:lnTo>
                <a:lnTo>
                  <a:pt x="166099" y="355745"/>
                </a:lnTo>
                <a:lnTo>
                  <a:pt x="178635" y="355745"/>
                </a:lnTo>
                <a:lnTo>
                  <a:pt x="191170" y="355745"/>
                </a:lnTo>
                <a:lnTo>
                  <a:pt x="206840" y="358938"/>
                </a:lnTo>
                <a:lnTo>
                  <a:pt x="219376" y="362132"/>
                </a:lnTo>
                <a:lnTo>
                  <a:pt x="244447" y="374904"/>
                </a:lnTo>
                <a:lnTo>
                  <a:pt x="266385" y="387677"/>
                </a:lnTo>
                <a:lnTo>
                  <a:pt x="288323" y="403642"/>
                </a:lnTo>
                <a:lnTo>
                  <a:pt x="310260" y="419608"/>
                </a:lnTo>
                <a:lnTo>
                  <a:pt x="335332" y="432381"/>
                </a:lnTo>
                <a:lnTo>
                  <a:pt x="354135" y="445153"/>
                </a:lnTo>
                <a:lnTo>
                  <a:pt x="372939" y="454733"/>
                </a:lnTo>
                <a:lnTo>
                  <a:pt x="379207" y="457926"/>
                </a:lnTo>
                <a:lnTo>
                  <a:pt x="388609" y="457926"/>
                </a:lnTo>
                <a:lnTo>
                  <a:pt x="398010" y="457926"/>
                </a:lnTo>
                <a:lnTo>
                  <a:pt x="404278" y="454733"/>
                </a:lnTo>
                <a:lnTo>
                  <a:pt x="413680" y="451540"/>
                </a:lnTo>
                <a:lnTo>
                  <a:pt x="419948" y="445153"/>
                </a:lnTo>
                <a:lnTo>
                  <a:pt x="432484" y="425994"/>
                </a:lnTo>
                <a:lnTo>
                  <a:pt x="438752" y="413222"/>
                </a:lnTo>
                <a:lnTo>
                  <a:pt x="445019" y="397256"/>
                </a:lnTo>
                <a:close/>
              </a:path>
            </a:pathLst>
          </a:cu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t="31876"/>
          <a:stretch>
            <a:fillRect/>
          </a:stretch>
        </p:blipFill>
        <p:spPr>
          <a:xfrm>
            <a:off x="5867400" y="4038600"/>
            <a:ext cx="2576097" cy="2128334"/>
          </a:xfrm>
          <a:custGeom>
            <a:avLst/>
            <a:gdLst>
              <a:gd name="connsiteX0" fmla="*/ 1472951 w 2576097"/>
              <a:gd name="connsiteY0" fmla="*/ 0 h 2128334"/>
              <a:gd name="connsiteX1" fmla="*/ 1494889 w 2576097"/>
              <a:gd name="connsiteY1" fmla="*/ 0 h 2128334"/>
              <a:gd name="connsiteX2" fmla="*/ 1519960 w 2576097"/>
              <a:gd name="connsiteY2" fmla="*/ 0 h 2128334"/>
              <a:gd name="connsiteX3" fmla="*/ 1541898 w 2576097"/>
              <a:gd name="connsiteY3" fmla="*/ 0 h 2128334"/>
              <a:gd name="connsiteX4" fmla="*/ 1563835 w 2576097"/>
              <a:gd name="connsiteY4" fmla="*/ 3191 h 2128334"/>
              <a:gd name="connsiteX5" fmla="*/ 1585773 w 2576097"/>
              <a:gd name="connsiteY5" fmla="*/ 6382 h 2128334"/>
              <a:gd name="connsiteX6" fmla="*/ 1607710 w 2576097"/>
              <a:gd name="connsiteY6" fmla="*/ 12764 h 2128334"/>
              <a:gd name="connsiteX7" fmla="*/ 1629648 w 2576097"/>
              <a:gd name="connsiteY7" fmla="*/ 19146 h 2128334"/>
              <a:gd name="connsiteX8" fmla="*/ 1645318 w 2576097"/>
              <a:gd name="connsiteY8" fmla="*/ 25527 h 2128334"/>
              <a:gd name="connsiteX9" fmla="*/ 1654719 w 2576097"/>
              <a:gd name="connsiteY9" fmla="*/ 28718 h 2128334"/>
              <a:gd name="connsiteX10" fmla="*/ 1673523 w 2576097"/>
              <a:gd name="connsiteY10" fmla="*/ 41482 h 2128334"/>
              <a:gd name="connsiteX11" fmla="*/ 1692327 w 2576097"/>
              <a:gd name="connsiteY11" fmla="*/ 54245 h 2128334"/>
              <a:gd name="connsiteX12" fmla="*/ 1707996 w 2576097"/>
              <a:gd name="connsiteY12" fmla="*/ 67009 h 2128334"/>
              <a:gd name="connsiteX13" fmla="*/ 1717398 w 2576097"/>
              <a:gd name="connsiteY13" fmla="*/ 76582 h 2128334"/>
              <a:gd name="connsiteX14" fmla="*/ 1723666 w 2576097"/>
              <a:gd name="connsiteY14" fmla="*/ 82964 h 2128334"/>
              <a:gd name="connsiteX15" fmla="*/ 1739336 w 2576097"/>
              <a:gd name="connsiteY15" fmla="*/ 102109 h 2128334"/>
              <a:gd name="connsiteX16" fmla="*/ 1748737 w 2576097"/>
              <a:gd name="connsiteY16" fmla="*/ 118064 h 2128334"/>
              <a:gd name="connsiteX17" fmla="*/ 1755005 w 2576097"/>
              <a:gd name="connsiteY17" fmla="*/ 134018 h 2128334"/>
              <a:gd name="connsiteX18" fmla="*/ 1758139 w 2576097"/>
              <a:gd name="connsiteY18" fmla="*/ 153164 h 2128334"/>
              <a:gd name="connsiteX19" fmla="*/ 1758139 w 2576097"/>
              <a:gd name="connsiteY19" fmla="*/ 175500 h 2128334"/>
              <a:gd name="connsiteX20" fmla="*/ 1755005 w 2576097"/>
              <a:gd name="connsiteY20" fmla="*/ 194645 h 2128334"/>
              <a:gd name="connsiteX21" fmla="*/ 1751871 w 2576097"/>
              <a:gd name="connsiteY21" fmla="*/ 204218 h 2128334"/>
              <a:gd name="connsiteX22" fmla="*/ 1748737 w 2576097"/>
              <a:gd name="connsiteY22" fmla="*/ 216982 h 2128334"/>
              <a:gd name="connsiteX23" fmla="*/ 1736202 w 2576097"/>
              <a:gd name="connsiteY23" fmla="*/ 239318 h 2128334"/>
              <a:gd name="connsiteX24" fmla="*/ 1729934 w 2576097"/>
              <a:gd name="connsiteY24" fmla="*/ 252082 h 2128334"/>
              <a:gd name="connsiteX25" fmla="*/ 1723666 w 2576097"/>
              <a:gd name="connsiteY25" fmla="*/ 264845 h 2128334"/>
              <a:gd name="connsiteX26" fmla="*/ 1692327 w 2576097"/>
              <a:gd name="connsiteY26" fmla="*/ 306327 h 2128334"/>
              <a:gd name="connsiteX27" fmla="*/ 1673523 w 2576097"/>
              <a:gd name="connsiteY27" fmla="*/ 338236 h 2128334"/>
              <a:gd name="connsiteX28" fmla="*/ 1664121 w 2576097"/>
              <a:gd name="connsiteY28" fmla="*/ 354191 h 2128334"/>
              <a:gd name="connsiteX29" fmla="*/ 1657853 w 2576097"/>
              <a:gd name="connsiteY29" fmla="*/ 366954 h 2128334"/>
              <a:gd name="connsiteX30" fmla="*/ 1651585 w 2576097"/>
              <a:gd name="connsiteY30" fmla="*/ 379718 h 2128334"/>
              <a:gd name="connsiteX31" fmla="*/ 1651585 w 2576097"/>
              <a:gd name="connsiteY31" fmla="*/ 392482 h 2128334"/>
              <a:gd name="connsiteX32" fmla="*/ 1651585 w 2576097"/>
              <a:gd name="connsiteY32" fmla="*/ 405245 h 2128334"/>
              <a:gd name="connsiteX33" fmla="*/ 1651585 w 2576097"/>
              <a:gd name="connsiteY33" fmla="*/ 411627 h 2128334"/>
              <a:gd name="connsiteX34" fmla="*/ 1654719 w 2576097"/>
              <a:gd name="connsiteY34" fmla="*/ 414818 h 2128334"/>
              <a:gd name="connsiteX35" fmla="*/ 1660987 w 2576097"/>
              <a:gd name="connsiteY35" fmla="*/ 421200 h 2128334"/>
              <a:gd name="connsiteX36" fmla="*/ 1664121 w 2576097"/>
              <a:gd name="connsiteY36" fmla="*/ 427581 h 2128334"/>
              <a:gd name="connsiteX37" fmla="*/ 1676657 w 2576097"/>
              <a:gd name="connsiteY37" fmla="*/ 437154 h 2128334"/>
              <a:gd name="connsiteX38" fmla="*/ 1686059 w 2576097"/>
              <a:gd name="connsiteY38" fmla="*/ 440345 h 2128334"/>
              <a:gd name="connsiteX39" fmla="*/ 1695460 w 2576097"/>
              <a:gd name="connsiteY39" fmla="*/ 446727 h 2128334"/>
              <a:gd name="connsiteX40" fmla="*/ 1717398 w 2576097"/>
              <a:gd name="connsiteY40" fmla="*/ 453109 h 2128334"/>
              <a:gd name="connsiteX41" fmla="*/ 2576097 w 2576097"/>
              <a:gd name="connsiteY41" fmla="*/ 453109 h 2128334"/>
              <a:gd name="connsiteX42" fmla="*/ 2576097 w 2576097"/>
              <a:gd name="connsiteY42" fmla="*/ 2128334 h 2128334"/>
              <a:gd name="connsiteX43" fmla="*/ 445019 w 2576097"/>
              <a:gd name="connsiteY43" fmla="*/ 2128334 h 2128334"/>
              <a:gd name="connsiteX44" fmla="*/ 445019 w 2576097"/>
              <a:gd name="connsiteY44" fmla="*/ 1499726 h 2128334"/>
              <a:gd name="connsiteX45" fmla="*/ 432484 w 2576097"/>
              <a:gd name="connsiteY45" fmla="*/ 1467817 h 2128334"/>
              <a:gd name="connsiteX46" fmla="*/ 426216 w 2576097"/>
              <a:gd name="connsiteY46" fmla="*/ 1455053 h 2128334"/>
              <a:gd name="connsiteX47" fmla="*/ 419948 w 2576097"/>
              <a:gd name="connsiteY47" fmla="*/ 1448671 h 2128334"/>
              <a:gd name="connsiteX48" fmla="*/ 413680 w 2576097"/>
              <a:gd name="connsiteY48" fmla="*/ 1439099 h 2128334"/>
              <a:gd name="connsiteX49" fmla="*/ 404278 w 2576097"/>
              <a:gd name="connsiteY49" fmla="*/ 1435908 h 2128334"/>
              <a:gd name="connsiteX50" fmla="*/ 398010 w 2576097"/>
              <a:gd name="connsiteY50" fmla="*/ 1432717 h 2128334"/>
              <a:gd name="connsiteX51" fmla="*/ 388609 w 2576097"/>
              <a:gd name="connsiteY51" fmla="*/ 1432717 h 2128334"/>
              <a:gd name="connsiteX52" fmla="*/ 379207 w 2576097"/>
              <a:gd name="connsiteY52" fmla="*/ 1435908 h 2128334"/>
              <a:gd name="connsiteX53" fmla="*/ 369805 w 2576097"/>
              <a:gd name="connsiteY53" fmla="*/ 1439099 h 2128334"/>
              <a:gd name="connsiteX54" fmla="*/ 351001 w 2576097"/>
              <a:gd name="connsiteY54" fmla="*/ 1448671 h 2128334"/>
              <a:gd name="connsiteX55" fmla="*/ 332198 w 2576097"/>
              <a:gd name="connsiteY55" fmla="*/ 1461435 h 2128334"/>
              <a:gd name="connsiteX56" fmla="*/ 307126 w 2576097"/>
              <a:gd name="connsiteY56" fmla="*/ 1477389 h 2128334"/>
              <a:gd name="connsiteX57" fmla="*/ 260117 w 2576097"/>
              <a:gd name="connsiteY57" fmla="*/ 1509299 h 2128334"/>
              <a:gd name="connsiteX58" fmla="*/ 235046 w 2576097"/>
              <a:gd name="connsiteY58" fmla="*/ 1525253 h 2128334"/>
              <a:gd name="connsiteX59" fmla="*/ 225644 w 2576097"/>
              <a:gd name="connsiteY59" fmla="*/ 1531635 h 2128334"/>
              <a:gd name="connsiteX60" fmla="*/ 213108 w 2576097"/>
              <a:gd name="connsiteY60" fmla="*/ 1534826 h 2128334"/>
              <a:gd name="connsiteX61" fmla="*/ 184903 w 2576097"/>
              <a:gd name="connsiteY61" fmla="*/ 1544398 h 2128334"/>
              <a:gd name="connsiteX62" fmla="*/ 172367 w 2576097"/>
              <a:gd name="connsiteY62" fmla="*/ 1544398 h 2128334"/>
              <a:gd name="connsiteX63" fmla="*/ 159831 w 2576097"/>
              <a:gd name="connsiteY63" fmla="*/ 1544398 h 2128334"/>
              <a:gd name="connsiteX64" fmla="*/ 147295 w 2576097"/>
              <a:gd name="connsiteY64" fmla="*/ 1541208 h 2128334"/>
              <a:gd name="connsiteX65" fmla="*/ 131626 w 2576097"/>
              <a:gd name="connsiteY65" fmla="*/ 1538017 h 2128334"/>
              <a:gd name="connsiteX66" fmla="*/ 119090 w 2576097"/>
              <a:gd name="connsiteY66" fmla="*/ 1531635 h 2128334"/>
              <a:gd name="connsiteX67" fmla="*/ 106554 w 2576097"/>
              <a:gd name="connsiteY67" fmla="*/ 1525253 h 2128334"/>
              <a:gd name="connsiteX68" fmla="*/ 81483 w 2576097"/>
              <a:gd name="connsiteY68" fmla="*/ 1502917 h 2128334"/>
              <a:gd name="connsiteX69" fmla="*/ 68947 w 2576097"/>
              <a:gd name="connsiteY69" fmla="*/ 1490153 h 2128334"/>
              <a:gd name="connsiteX70" fmla="*/ 59545 w 2576097"/>
              <a:gd name="connsiteY70" fmla="*/ 1477389 h 2128334"/>
              <a:gd name="connsiteX71" fmla="*/ 37608 w 2576097"/>
              <a:gd name="connsiteY71" fmla="*/ 1451862 h 2128334"/>
              <a:gd name="connsiteX72" fmla="*/ 31340 w 2576097"/>
              <a:gd name="connsiteY72" fmla="*/ 1435908 h 2128334"/>
              <a:gd name="connsiteX73" fmla="*/ 25072 w 2576097"/>
              <a:gd name="connsiteY73" fmla="*/ 1423144 h 2128334"/>
              <a:gd name="connsiteX74" fmla="*/ 12536 w 2576097"/>
              <a:gd name="connsiteY74" fmla="*/ 1388044 h 2128334"/>
              <a:gd name="connsiteX75" fmla="*/ 9402 w 2576097"/>
              <a:gd name="connsiteY75" fmla="*/ 1368899 h 2128334"/>
              <a:gd name="connsiteX76" fmla="*/ 6268 w 2576097"/>
              <a:gd name="connsiteY76" fmla="*/ 1352944 h 2128334"/>
              <a:gd name="connsiteX77" fmla="*/ 3134 w 2576097"/>
              <a:gd name="connsiteY77" fmla="*/ 1321035 h 2128334"/>
              <a:gd name="connsiteX78" fmla="*/ 0 w 2576097"/>
              <a:gd name="connsiteY78" fmla="*/ 1285935 h 2128334"/>
              <a:gd name="connsiteX79" fmla="*/ 3134 w 2576097"/>
              <a:gd name="connsiteY79" fmla="*/ 1250835 h 2128334"/>
              <a:gd name="connsiteX80" fmla="*/ 9402 w 2576097"/>
              <a:gd name="connsiteY80" fmla="*/ 1218926 h 2128334"/>
              <a:gd name="connsiteX81" fmla="*/ 18804 w 2576097"/>
              <a:gd name="connsiteY81" fmla="*/ 1183826 h 2128334"/>
              <a:gd name="connsiteX82" fmla="*/ 21938 w 2576097"/>
              <a:gd name="connsiteY82" fmla="*/ 1167872 h 2128334"/>
              <a:gd name="connsiteX83" fmla="*/ 28206 w 2576097"/>
              <a:gd name="connsiteY83" fmla="*/ 1151917 h 2128334"/>
              <a:gd name="connsiteX84" fmla="*/ 43875 w 2576097"/>
              <a:gd name="connsiteY84" fmla="*/ 1123199 h 2128334"/>
              <a:gd name="connsiteX85" fmla="*/ 56411 w 2576097"/>
              <a:gd name="connsiteY85" fmla="*/ 1110435 h 2128334"/>
              <a:gd name="connsiteX86" fmla="*/ 65813 w 2576097"/>
              <a:gd name="connsiteY86" fmla="*/ 1097672 h 2128334"/>
              <a:gd name="connsiteX87" fmla="*/ 84617 w 2576097"/>
              <a:gd name="connsiteY87" fmla="*/ 1075335 h 2128334"/>
              <a:gd name="connsiteX88" fmla="*/ 97152 w 2576097"/>
              <a:gd name="connsiteY88" fmla="*/ 1065763 h 2128334"/>
              <a:gd name="connsiteX89" fmla="*/ 109688 w 2576097"/>
              <a:gd name="connsiteY89" fmla="*/ 1059381 h 2128334"/>
              <a:gd name="connsiteX90" fmla="*/ 122224 w 2576097"/>
              <a:gd name="connsiteY90" fmla="*/ 1049808 h 2128334"/>
              <a:gd name="connsiteX91" fmla="*/ 137894 w 2576097"/>
              <a:gd name="connsiteY91" fmla="*/ 1043426 h 2128334"/>
              <a:gd name="connsiteX92" fmla="*/ 150429 w 2576097"/>
              <a:gd name="connsiteY92" fmla="*/ 1040235 h 2128334"/>
              <a:gd name="connsiteX93" fmla="*/ 166099 w 2576097"/>
              <a:gd name="connsiteY93" fmla="*/ 1037044 h 2128334"/>
              <a:gd name="connsiteX94" fmla="*/ 178635 w 2576097"/>
              <a:gd name="connsiteY94" fmla="*/ 1037044 h 2128334"/>
              <a:gd name="connsiteX95" fmla="*/ 191170 w 2576097"/>
              <a:gd name="connsiteY95" fmla="*/ 1037044 h 2128334"/>
              <a:gd name="connsiteX96" fmla="*/ 206840 w 2576097"/>
              <a:gd name="connsiteY96" fmla="*/ 1040235 h 2128334"/>
              <a:gd name="connsiteX97" fmla="*/ 219376 w 2576097"/>
              <a:gd name="connsiteY97" fmla="*/ 1043426 h 2128334"/>
              <a:gd name="connsiteX98" fmla="*/ 241313 w 2576097"/>
              <a:gd name="connsiteY98" fmla="*/ 1056190 h 2128334"/>
              <a:gd name="connsiteX99" fmla="*/ 266385 w 2576097"/>
              <a:gd name="connsiteY99" fmla="*/ 1068954 h 2128334"/>
              <a:gd name="connsiteX100" fmla="*/ 288323 w 2576097"/>
              <a:gd name="connsiteY100" fmla="*/ 1084908 h 2128334"/>
              <a:gd name="connsiteX101" fmla="*/ 310260 w 2576097"/>
              <a:gd name="connsiteY101" fmla="*/ 1100863 h 2128334"/>
              <a:gd name="connsiteX102" fmla="*/ 335332 w 2576097"/>
              <a:gd name="connsiteY102" fmla="*/ 1113626 h 2128334"/>
              <a:gd name="connsiteX103" fmla="*/ 354135 w 2576097"/>
              <a:gd name="connsiteY103" fmla="*/ 1126390 h 2128334"/>
              <a:gd name="connsiteX104" fmla="*/ 372939 w 2576097"/>
              <a:gd name="connsiteY104" fmla="*/ 1135963 h 2128334"/>
              <a:gd name="connsiteX105" fmla="*/ 379207 w 2576097"/>
              <a:gd name="connsiteY105" fmla="*/ 1139153 h 2128334"/>
              <a:gd name="connsiteX106" fmla="*/ 388609 w 2576097"/>
              <a:gd name="connsiteY106" fmla="*/ 1139153 h 2128334"/>
              <a:gd name="connsiteX107" fmla="*/ 404278 w 2576097"/>
              <a:gd name="connsiteY107" fmla="*/ 1135963 h 2128334"/>
              <a:gd name="connsiteX108" fmla="*/ 413680 w 2576097"/>
              <a:gd name="connsiteY108" fmla="*/ 1132772 h 2128334"/>
              <a:gd name="connsiteX109" fmla="*/ 419948 w 2576097"/>
              <a:gd name="connsiteY109" fmla="*/ 1126390 h 2128334"/>
              <a:gd name="connsiteX110" fmla="*/ 426216 w 2576097"/>
              <a:gd name="connsiteY110" fmla="*/ 1116817 h 2128334"/>
              <a:gd name="connsiteX111" fmla="*/ 432484 w 2576097"/>
              <a:gd name="connsiteY111" fmla="*/ 1107244 h 2128334"/>
              <a:gd name="connsiteX112" fmla="*/ 438752 w 2576097"/>
              <a:gd name="connsiteY112" fmla="*/ 1094481 h 2128334"/>
              <a:gd name="connsiteX113" fmla="*/ 445019 w 2576097"/>
              <a:gd name="connsiteY113" fmla="*/ 1078526 h 2128334"/>
              <a:gd name="connsiteX114" fmla="*/ 445019 w 2576097"/>
              <a:gd name="connsiteY114" fmla="*/ 453109 h 2128334"/>
              <a:gd name="connsiteX115" fmla="*/ 1297451 w 2576097"/>
              <a:gd name="connsiteY115" fmla="*/ 453109 h 2128334"/>
              <a:gd name="connsiteX116" fmla="*/ 1319388 w 2576097"/>
              <a:gd name="connsiteY116" fmla="*/ 443536 h 2128334"/>
              <a:gd name="connsiteX117" fmla="*/ 1335058 w 2576097"/>
              <a:gd name="connsiteY117" fmla="*/ 437154 h 2128334"/>
              <a:gd name="connsiteX118" fmla="*/ 1347594 w 2576097"/>
              <a:gd name="connsiteY118" fmla="*/ 427581 h 2128334"/>
              <a:gd name="connsiteX119" fmla="*/ 1353861 w 2576097"/>
              <a:gd name="connsiteY119" fmla="*/ 414818 h 2128334"/>
              <a:gd name="connsiteX120" fmla="*/ 1360129 w 2576097"/>
              <a:gd name="connsiteY120" fmla="*/ 405245 h 2128334"/>
              <a:gd name="connsiteX121" fmla="*/ 1363263 w 2576097"/>
              <a:gd name="connsiteY121" fmla="*/ 392482 h 2128334"/>
              <a:gd name="connsiteX122" fmla="*/ 1360129 w 2576097"/>
              <a:gd name="connsiteY122" fmla="*/ 382909 h 2128334"/>
              <a:gd name="connsiteX123" fmla="*/ 1356995 w 2576097"/>
              <a:gd name="connsiteY123" fmla="*/ 370145 h 2128334"/>
              <a:gd name="connsiteX124" fmla="*/ 1344460 w 2576097"/>
              <a:gd name="connsiteY124" fmla="*/ 344618 h 2128334"/>
              <a:gd name="connsiteX125" fmla="*/ 1328790 w 2576097"/>
              <a:gd name="connsiteY125" fmla="*/ 319091 h 2128334"/>
              <a:gd name="connsiteX126" fmla="*/ 1309986 w 2576097"/>
              <a:gd name="connsiteY126" fmla="*/ 293563 h 2128334"/>
              <a:gd name="connsiteX127" fmla="*/ 1294317 w 2576097"/>
              <a:gd name="connsiteY127" fmla="*/ 268036 h 2128334"/>
              <a:gd name="connsiteX128" fmla="*/ 1281781 w 2576097"/>
              <a:gd name="connsiteY128" fmla="*/ 245700 h 2128334"/>
              <a:gd name="connsiteX129" fmla="*/ 1272379 w 2576097"/>
              <a:gd name="connsiteY129" fmla="*/ 226554 h 2128334"/>
              <a:gd name="connsiteX130" fmla="*/ 1269245 w 2576097"/>
              <a:gd name="connsiteY130" fmla="*/ 213791 h 2128334"/>
              <a:gd name="connsiteX131" fmla="*/ 1266111 w 2576097"/>
              <a:gd name="connsiteY131" fmla="*/ 204218 h 2128334"/>
              <a:gd name="connsiteX132" fmla="*/ 1262977 w 2576097"/>
              <a:gd name="connsiteY132" fmla="*/ 185073 h 2128334"/>
              <a:gd name="connsiteX133" fmla="*/ 1262977 w 2576097"/>
              <a:gd name="connsiteY133" fmla="*/ 165927 h 2128334"/>
              <a:gd name="connsiteX134" fmla="*/ 1266111 w 2576097"/>
              <a:gd name="connsiteY134" fmla="*/ 146782 h 2128334"/>
              <a:gd name="connsiteX135" fmla="*/ 1272379 w 2576097"/>
              <a:gd name="connsiteY135" fmla="*/ 124445 h 2128334"/>
              <a:gd name="connsiteX136" fmla="*/ 1278647 w 2576097"/>
              <a:gd name="connsiteY136" fmla="*/ 108491 h 2128334"/>
              <a:gd name="connsiteX137" fmla="*/ 1288049 w 2576097"/>
              <a:gd name="connsiteY137" fmla="*/ 92536 h 2128334"/>
              <a:gd name="connsiteX138" fmla="*/ 1300584 w 2576097"/>
              <a:gd name="connsiteY138" fmla="*/ 79773 h 2128334"/>
              <a:gd name="connsiteX139" fmla="*/ 1313120 w 2576097"/>
              <a:gd name="connsiteY139" fmla="*/ 67009 h 2128334"/>
              <a:gd name="connsiteX140" fmla="*/ 1328790 w 2576097"/>
              <a:gd name="connsiteY140" fmla="*/ 54245 h 2128334"/>
              <a:gd name="connsiteX141" fmla="*/ 1347594 w 2576097"/>
              <a:gd name="connsiteY141" fmla="*/ 41482 h 2128334"/>
              <a:gd name="connsiteX142" fmla="*/ 1363263 w 2576097"/>
              <a:gd name="connsiteY142" fmla="*/ 31909 h 2128334"/>
              <a:gd name="connsiteX143" fmla="*/ 1388335 w 2576097"/>
              <a:gd name="connsiteY143" fmla="*/ 22336 h 2128334"/>
              <a:gd name="connsiteX144" fmla="*/ 1407138 w 2576097"/>
              <a:gd name="connsiteY144" fmla="*/ 15955 h 2128334"/>
              <a:gd name="connsiteX145" fmla="*/ 1429076 w 2576097"/>
              <a:gd name="connsiteY145" fmla="*/ 9573 h 2128334"/>
              <a:gd name="connsiteX146" fmla="*/ 1451013 w 2576097"/>
              <a:gd name="connsiteY146" fmla="*/ 3191 h 212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576097" h="2128334">
                <a:moveTo>
                  <a:pt x="1472951" y="0"/>
                </a:moveTo>
                <a:lnTo>
                  <a:pt x="1494889" y="0"/>
                </a:lnTo>
                <a:lnTo>
                  <a:pt x="1519960" y="0"/>
                </a:lnTo>
                <a:lnTo>
                  <a:pt x="1541898" y="0"/>
                </a:lnTo>
                <a:lnTo>
                  <a:pt x="1563835" y="3191"/>
                </a:lnTo>
                <a:lnTo>
                  <a:pt x="1585773" y="6382"/>
                </a:lnTo>
                <a:lnTo>
                  <a:pt x="1607710" y="12764"/>
                </a:lnTo>
                <a:lnTo>
                  <a:pt x="1629648" y="19146"/>
                </a:lnTo>
                <a:lnTo>
                  <a:pt x="1645318" y="25527"/>
                </a:lnTo>
                <a:lnTo>
                  <a:pt x="1654719" y="28718"/>
                </a:lnTo>
                <a:lnTo>
                  <a:pt x="1673523" y="41482"/>
                </a:lnTo>
                <a:lnTo>
                  <a:pt x="1692327" y="54245"/>
                </a:lnTo>
                <a:lnTo>
                  <a:pt x="1707996" y="67009"/>
                </a:lnTo>
                <a:lnTo>
                  <a:pt x="1717398" y="76582"/>
                </a:lnTo>
                <a:lnTo>
                  <a:pt x="1723666" y="82964"/>
                </a:lnTo>
                <a:lnTo>
                  <a:pt x="1739336" y="102109"/>
                </a:lnTo>
                <a:lnTo>
                  <a:pt x="1748737" y="118064"/>
                </a:lnTo>
                <a:lnTo>
                  <a:pt x="1755005" y="134018"/>
                </a:lnTo>
                <a:lnTo>
                  <a:pt x="1758139" y="153164"/>
                </a:lnTo>
                <a:lnTo>
                  <a:pt x="1758139" y="175500"/>
                </a:lnTo>
                <a:lnTo>
                  <a:pt x="1755005" y="194645"/>
                </a:lnTo>
                <a:lnTo>
                  <a:pt x="1751871" y="204218"/>
                </a:lnTo>
                <a:lnTo>
                  <a:pt x="1748737" y="216982"/>
                </a:lnTo>
                <a:lnTo>
                  <a:pt x="1736202" y="239318"/>
                </a:lnTo>
                <a:lnTo>
                  <a:pt x="1729934" y="252082"/>
                </a:lnTo>
                <a:lnTo>
                  <a:pt x="1723666" y="264845"/>
                </a:lnTo>
                <a:lnTo>
                  <a:pt x="1692327" y="306327"/>
                </a:lnTo>
                <a:lnTo>
                  <a:pt x="1673523" y="338236"/>
                </a:lnTo>
                <a:lnTo>
                  <a:pt x="1664121" y="354191"/>
                </a:lnTo>
                <a:lnTo>
                  <a:pt x="1657853" y="366954"/>
                </a:lnTo>
                <a:lnTo>
                  <a:pt x="1651585" y="379718"/>
                </a:lnTo>
                <a:lnTo>
                  <a:pt x="1651585" y="392482"/>
                </a:lnTo>
                <a:lnTo>
                  <a:pt x="1651585" y="405245"/>
                </a:lnTo>
                <a:lnTo>
                  <a:pt x="1651585" y="411627"/>
                </a:lnTo>
                <a:lnTo>
                  <a:pt x="1654719" y="414818"/>
                </a:lnTo>
                <a:lnTo>
                  <a:pt x="1660987" y="421200"/>
                </a:lnTo>
                <a:lnTo>
                  <a:pt x="1664121" y="427581"/>
                </a:lnTo>
                <a:lnTo>
                  <a:pt x="1676657" y="437154"/>
                </a:lnTo>
                <a:lnTo>
                  <a:pt x="1686059" y="440345"/>
                </a:lnTo>
                <a:lnTo>
                  <a:pt x="1695460" y="446727"/>
                </a:lnTo>
                <a:lnTo>
                  <a:pt x="1717398" y="453109"/>
                </a:lnTo>
                <a:lnTo>
                  <a:pt x="2576097" y="453109"/>
                </a:lnTo>
                <a:lnTo>
                  <a:pt x="2576097" y="2128334"/>
                </a:lnTo>
                <a:lnTo>
                  <a:pt x="445019" y="2128334"/>
                </a:lnTo>
                <a:lnTo>
                  <a:pt x="445019" y="1499726"/>
                </a:lnTo>
                <a:lnTo>
                  <a:pt x="432484" y="1467817"/>
                </a:lnTo>
                <a:lnTo>
                  <a:pt x="426216" y="1455053"/>
                </a:lnTo>
                <a:lnTo>
                  <a:pt x="419948" y="1448671"/>
                </a:lnTo>
                <a:lnTo>
                  <a:pt x="413680" y="1439099"/>
                </a:lnTo>
                <a:lnTo>
                  <a:pt x="404278" y="1435908"/>
                </a:lnTo>
                <a:lnTo>
                  <a:pt x="398010" y="1432717"/>
                </a:lnTo>
                <a:lnTo>
                  <a:pt x="388609" y="1432717"/>
                </a:lnTo>
                <a:lnTo>
                  <a:pt x="379207" y="1435908"/>
                </a:lnTo>
                <a:lnTo>
                  <a:pt x="369805" y="1439099"/>
                </a:lnTo>
                <a:lnTo>
                  <a:pt x="351001" y="1448671"/>
                </a:lnTo>
                <a:lnTo>
                  <a:pt x="332198" y="1461435"/>
                </a:lnTo>
                <a:lnTo>
                  <a:pt x="307126" y="1477389"/>
                </a:lnTo>
                <a:lnTo>
                  <a:pt x="260117" y="1509299"/>
                </a:lnTo>
                <a:lnTo>
                  <a:pt x="235046" y="1525253"/>
                </a:lnTo>
                <a:lnTo>
                  <a:pt x="225644" y="1531635"/>
                </a:lnTo>
                <a:lnTo>
                  <a:pt x="213108" y="1534826"/>
                </a:lnTo>
                <a:lnTo>
                  <a:pt x="184903" y="1544398"/>
                </a:lnTo>
                <a:lnTo>
                  <a:pt x="172367" y="1544398"/>
                </a:lnTo>
                <a:lnTo>
                  <a:pt x="159831" y="1544398"/>
                </a:lnTo>
                <a:lnTo>
                  <a:pt x="147295" y="1541208"/>
                </a:lnTo>
                <a:lnTo>
                  <a:pt x="131626" y="1538017"/>
                </a:lnTo>
                <a:lnTo>
                  <a:pt x="119090" y="1531635"/>
                </a:lnTo>
                <a:lnTo>
                  <a:pt x="106554" y="1525253"/>
                </a:lnTo>
                <a:lnTo>
                  <a:pt x="81483" y="1502917"/>
                </a:lnTo>
                <a:lnTo>
                  <a:pt x="68947" y="1490153"/>
                </a:lnTo>
                <a:lnTo>
                  <a:pt x="59545" y="1477389"/>
                </a:lnTo>
                <a:lnTo>
                  <a:pt x="37608" y="1451862"/>
                </a:lnTo>
                <a:lnTo>
                  <a:pt x="31340" y="1435908"/>
                </a:lnTo>
                <a:lnTo>
                  <a:pt x="25072" y="1423144"/>
                </a:lnTo>
                <a:lnTo>
                  <a:pt x="12536" y="1388044"/>
                </a:lnTo>
                <a:lnTo>
                  <a:pt x="9402" y="1368899"/>
                </a:lnTo>
                <a:lnTo>
                  <a:pt x="6268" y="1352944"/>
                </a:lnTo>
                <a:lnTo>
                  <a:pt x="3134" y="1321035"/>
                </a:lnTo>
                <a:lnTo>
                  <a:pt x="0" y="1285935"/>
                </a:lnTo>
                <a:lnTo>
                  <a:pt x="3134" y="1250835"/>
                </a:lnTo>
                <a:lnTo>
                  <a:pt x="9402" y="1218926"/>
                </a:lnTo>
                <a:lnTo>
                  <a:pt x="18804" y="1183826"/>
                </a:lnTo>
                <a:lnTo>
                  <a:pt x="21938" y="1167872"/>
                </a:lnTo>
                <a:lnTo>
                  <a:pt x="28206" y="1151917"/>
                </a:lnTo>
                <a:lnTo>
                  <a:pt x="43875" y="1123199"/>
                </a:lnTo>
                <a:lnTo>
                  <a:pt x="56411" y="1110435"/>
                </a:lnTo>
                <a:lnTo>
                  <a:pt x="65813" y="1097672"/>
                </a:lnTo>
                <a:lnTo>
                  <a:pt x="84617" y="1075335"/>
                </a:lnTo>
                <a:lnTo>
                  <a:pt x="97152" y="1065763"/>
                </a:lnTo>
                <a:lnTo>
                  <a:pt x="109688" y="1059381"/>
                </a:lnTo>
                <a:lnTo>
                  <a:pt x="122224" y="1049808"/>
                </a:lnTo>
                <a:lnTo>
                  <a:pt x="137894" y="1043426"/>
                </a:lnTo>
                <a:lnTo>
                  <a:pt x="150429" y="1040235"/>
                </a:lnTo>
                <a:lnTo>
                  <a:pt x="166099" y="1037044"/>
                </a:lnTo>
                <a:lnTo>
                  <a:pt x="178635" y="1037044"/>
                </a:lnTo>
                <a:lnTo>
                  <a:pt x="191170" y="1037044"/>
                </a:lnTo>
                <a:lnTo>
                  <a:pt x="206840" y="1040235"/>
                </a:lnTo>
                <a:lnTo>
                  <a:pt x="219376" y="1043426"/>
                </a:lnTo>
                <a:lnTo>
                  <a:pt x="241313" y="1056190"/>
                </a:lnTo>
                <a:lnTo>
                  <a:pt x="266385" y="1068954"/>
                </a:lnTo>
                <a:lnTo>
                  <a:pt x="288323" y="1084908"/>
                </a:lnTo>
                <a:lnTo>
                  <a:pt x="310260" y="1100863"/>
                </a:lnTo>
                <a:lnTo>
                  <a:pt x="335332" y="1113626"/>
                </a:lnTo>
                <a:lnTo>
                  <a:pt x="354135" y="1126390"/>
                </a:lnTo>
                <a:lnTo>
                  <a:pt x="372939" y="1135963"/>
                </a:lnTo>
                <a:lnTo>
                  <a:pt x="379207" y="1139153"/>
                </a:lnTo>
                <a:lnTo>
                  <a:pt x="388609" y="1139153"/>
                </a:lnTo>
                <a:lnTo>
                  <a:pt x="404278" y="1135963"/>
                </a:lnTo>
                <a:lnTo>
                  <a:pt x="413680" y="1132772"/>
                </a:lnTo>
                <a:lnTo>
                  <a:pt x="419948" y="1126390"/>
                </a:lnTo>
                <a:lnTo>
                  <a:pt x="426216" y="1116817"/>
                </a:lnTo>
                <a:lnTo>
                  <a:pt x="432484" y="1107244"/>
                </a:lnTo>
                <a:lnTo>
                  <a:pt x="438752" y="1094481"/>
                </a:lnTo>
                <a:lnTo>
                  <a:pt x="445019" y="1078526"/>
                </a:lnTo>
                <a:lnTo>
                  <a:pt x="445019" y="453109"/>
                </a:lnTo>
                <a:lnTo>
                  <a:pt x="1297451" y="453109"/>
                </a:lnTo>
                <a:lnTo>
                  <a:pt x="1319388" y="443536"/>
                </a:lnTo>
                <a:lnTo>
                  <a:pt x="1335058" y="437154"/>
                </a:lnTo>
                <a:lnTo>
                  <a:pt x="1347594" y="427581"/>
                </a:lnTo>
                <a:lnTo>
                  <a:pt x="1353861" y="414818"/>
                </a:lnTo>
                <a:lnTo>
                  <a:pt x="1360129" y="405245"/>
                </a:lnTo>
                <a:lnTo>
                  <a:pt x="1363263" y="392482"/>
                </a:lnTo>
                <a:lnTo>
                  <a:pt x="1360129" y="382909"/>
                </a:lnTo>
                <a:lnTo>
                  <a:pt x="1356995" y="370145"/>
                </a:lnTo>
                <a:lnTo>
                  <a:pt x="1344460" y="344618"/>
                </a:lnTo>
                <a:lnTo>
                  <a:pt x="1328790" y="319091"/>
                </a:lnTo>
                <a:lnTo>
                  <a:pt x="1309986" y="293563"/>
                </a:lnTo>
                <a:lnTo>
                  <a:pt x="1294317" y="268036"/>
                </a:lnTo>
                <a:lnTo>
                  <a:pt x="1281781" y="245700"/>
                </a:lnTo>
                <a:lnTo>
                  <a:pt x="1272379" y="226554"/>
                </a:lnTo>
                <a:lnTo>
                  <a:pt x="1269245" y="213791"/>
                </a:lnTo>
                <a:lnTo>
                  <a:pt x="1266111" y="204218"/>
                </a:lnTo>
                <a:lnTo>
                  <a:pt x="1262977" y="185073"/>
                </a:lnTo>
                <a:lnTo>
                  <a:pt x="1262977" y="165927"/>
                </a:lnTo>
                <a:lnTo>
                  <a:pt x="1266111" y="146782"/>
                </a:lnTo>
                <a:lnTo>
                  <a:pt x="1272379" y="124445"/>
                </a:lnTo>
                <a:lnTo>
                  <a:pt x="1278647" y="108491"/>
                </a:lnTo>
                <a:lnTo>
                  <a:pt x="1288049" y="92536"/>
                </a:lnTo>
                <a:lnTo>
                  <a:pt x="1300584" y="79773"/>
                </a:lnTo>
                <a:lnTo>
                  <a:pt x="1313120" y="67009"/>
                </a:lnTo>
                <a:lnTo>
                  <a:pt x="1328790" y="54245"/>
                </a:lnTo>
                <a:lnTo>
                  <a:pt x="1347594" y="41482"/>
                </a:lnTo>
                <a:lnTo>
                  <a:pt x="1363263" y="31909"/>
                </a:lnTo>
                <a:lnTo>
                  <a:pt x="1388335" y="22336"/>
                </a:lnTo>
                <a:lnTo>
                  <a:pt x="1407138" y="15955"/>
                </a:lnTo>
                <a:lnTo>
                  <a:pt x="1429076" y="9573"/>
                </a:lnTo>
                <a:lnTo>
                  <a:pt x="1451013" y="319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63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1375 -0.58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0.58993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4861 -0.399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45244 -0.36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04" y="0"/>
            <a:ext cx="5828896" cy="4295775"/>
          </a:xfrm>
          <a:prstGeom prst="rect">
            <a:avLst/>
          </a:prstGeom>
        </p:spPr>
      </p:pic>
      <p:pic>
        <p:nvPicPr>
          <p:cNvPr id="3" name="Picture 52" descr="https://i.pinimg.com/736x/85/1a/63/851a63892cb626fc5203040de6d53fd3--regiane-alves-cartoon-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46" y="4798247"/>
            <a:ext cx="79585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8" descr="https://i.pinimg.com/736x/f5/27/49/f527490cafcf7857405feae83bde0dc0--people-illustration-clip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89711"/>
            <a:ext cx="1143000" cy="14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rintonic.ru/uploads/images/2016/04/15/img_5710ae54a4f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667471" cy="20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ngimg.com/uploads/stewardess/stewardess_PNG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1" y="-304799"/>
            <a:ext cx="2665010" cy="26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rintonic.ru/uploads/images/2016/04/15/img_5710ae8e70a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97351"/>
            <a:ext cx="1382393" cy="16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1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57275 -0.3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-19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4" y="471959"/>
            <a:ext cx="4068224" cy="27121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1" r="50223"/>
          <a:stretch>
            <a:fillRect/>
          </a:stretch>
        </p:blipFill>
        <p:spPr>
          <a:xfrm>
            <a:off x="2819400" y="4152013"/>
            <a:ext cx="2025022" cy="1721655"/>
          </a:xfrm>
          <a:custGeom>
            <a:avLst/>
            <a:gdLst>
              <a:gd name="connsiteX0" fmla="*/ 1006502 w 2025022"/>
              <a:gd name="connsiteY0" fmla="*/ 0 h 1721655"/>
              <a:gd name="connsiteX1" fmla="*/ 1039552 w 2025022"/>
              <a:gd name="connsiteY1" fmla="*/ 0 h 1721655"/>
              <a:gd name="connsiteX2" fmla="*/ 1072601 w 2025022"/>
              <a:gd name="connsiteY2" fmla="*/ 2581 h 1721655"/>
              <a:gd name="connsiteX3" fmla="*/ 1102646 w 2025022"/>
              <a:gd name="connsiteY3" fmla="*/ 10325 h 1721655"/>
              <a:gd name="connsiteX4" fmla="*/ 1132691 w 2025022"/>
              <a:gd name="connsiteY4" fmla="*/ 18068 h 1721655"/>
              <a:gd name="connsiteX5" fmla="*/ 1150717 w 2025022"/>
              <a:gd name="connsiteY5" fmla="*/ 23231 h 1721655"/>
              <a:gd name="connsiteX6" fmla="*/ 1165740 w 2025022"/>
              <a:gd name="connsiteY6" fmla="*/ 30974 h 1721655"/>
              <a:gd name="connsiteX7" fmla="*/ 1177758 w 2025022"/>
              <a:gd name="connsiteY7" fmla="*/ 36137 h 1721655"/>
              <a:gd name="connsiteX8" fmla="*/ 1189776 w 2025022"/>
              <a:gd name="connsiteY8" fmla="*/ 43880 h 1721655"/>
              <a:gd name="connsiteX9" fmla="*/ 1201794 w 2025022"/>
              <a:gd name="connsiteY9" fmla="*/ 54205 h 1721655"/>
              <a:gd name="connsiteX10" fmla="*/ 1213812 w 2025022"/>
              <a:gd name="connsiteY10" fmla="*/ 61949 h 1721655"/>
              <a:gd name="connsiteX11" fmla="*/ 1222825 w 2025022"/>
              <a:gd name="connsiteY11" fmla="*/ 72273 h 1721655"/>
              <a:gd name="connsiteX12" fmla="*/ 1231838 w 2025022"/>
              <a:gd name="connsiteY12" fmla="*/ 82598 h 1721655"/>
              <a:gd name="connsiteX13" fmla="*/ 1240852 w 2025022"/>
              <a:gd name="connsiteY13" fmla="*/ 95504 h 1721655"/>
              <a:gd name="connsiteX14" fmla="*/ 1246861 w 2025022"/>
              <a:gd name="connsiteY14" fmla="*/ 105829 h 1721655"/>
              <a:gd name="connsiteX15" fmla="*/ 1249865 w 2025022"/>
              <a:gd name="connsiteY15" fmla="*/ 118735 h 1721655"/>
              <a:gd name="connsiteX16" fmla="*/ 1252870 w 2025022"/>
              <a:gd name="connsiteY16" fmla="*/ 131641 h 1721655"/>
              <a:gd name="connsiteX17" fmla="*/ 1252870 w 2025022"/>
              <a:gd name="connsiteY17" fmla="*/ 141966 h 1721655"/>
              <a:gd name="connsiteX18" fmla="*/ 1249865 w 2025022"/>
              <a:gd name="connsiteY18" fmla="*/ 152290 h 1721655"/>
              <a:gd name="connsiteX19" fmla="*/ 1243856 w 2025022"/>
              <a:gd name="connsiteY19" fmla="*/ 172940 h 1721655"/>
              <a:gd name="connsiteX20" fmla="*/ 1231838 w 2025022"/>
              <a:gd name="connsiteY20" fmla="*/ 193590 h 1721655"/>
              <a:gd name="connsiteX21" fmla="*/ 1219821 w 2025022"/>
              <a:gd name="connsiteY21" fmla="*/ 214239 h 1721655"/>
              <a:gd name="connsiteX22" fmla="*/ 1186771 w 2025022"/>
              <a:gd name="connsiteY22" fmla="*/ 252957 h 1721655"/>
              <a:gd name="connsiteX23" fmla="*/ 1171749 w 2025022"/>
              <a:gd name="connsiteY23" fmla="*/ 268444 h 1721655"/>
              <a:gd name="connsiteX24" fmla="*/ 1159731 w 2025022"/>
              <a:gd name="connsiteY24" fmla="*/ 289094 h 1721655"/>
              <a:gd name="connsiteX25" fmla="*/ 1150717 w 2025022"/>
              <a:gd name="connsiteY25" fmla="*/ 304581 h 1721655"/>
              <a:gd name="connsiteX26" fmla="*/ 1147713 w 2025022"/>
              <a:gd name="connsiteY26" fmla="*/ 312324 h 1721655"/>
              <a:gd name="connsiteX27" fmla="*/ 1147713 w 2025022"/>
              <a:gd name="connsiteY27" fmla="*/ 320068 h 1721655"/>
              <a:gd name="connsiteX28" fmla="*/ 1147713 w 2025022"/>
              <a:gd name="connsiteY28" fmla="*/ 325230 h 1721655"/>
              <a:gd name="connsiteX29" fmla="*/ 1150717 w 2025022"/>
              <a:gd name="connsiteY29" fmla="*/ 332974 h 1721655"/>
              <a:gd name="connsiteX30" fmla="*/ 1153722 w 2025022"/>
              <a:gd name="connsiteY30" fmla="*/ 340717 h 1721655"/>
              <a:gd name="connsiteX31" fmla="*/ 1159731 w 2025022"/>
              <a:gd name="connsiteY31" fmla="*/ 345880 h 1721655"/>
              <a:gd name="connsiteX32" fmla="*/ 1168744 w 2025022"/>
              <a:gd name="connsiteY32" fmla="*/ 351042 h 1721655"/>
              <a:gd name="connsiteX33" fmla="*/ 1180762 w 2025022"/>
              <a:gd name="connsiteY33" fmla="*/ 356205 h 1721655"/>
              <a:gd name="connsiteX34" fmla="*/ 1192780 w 2025022"/>
              <a:gd name="connsiteY34" fmla="*/ 361367 h 1721655"/>
              <a:gd name="connsiteX35" fmla="*/ 1210807 w 2025022"/>
              <a:gd name="connsiteY35" fmla="*/ 366529 h 1721655"/>
              <a:gd name="connsiteX36" fmla="*/ 2025022 w 2025022"/>
              <a:gd name="connsiteY36" fmla="*/ 366529 h 1721655"/>
              <a:gd name="connsiteX37" fmla="*/ 2025022 w 2025022"/>
              <a:gd name="connsiteY37" fmla="*/ 867281 h 1721655"/>
              <a:gd name="connsiteX38" fmla="*/ 2019013 w 2025022"/>
              <a:gd name="connsiteY38" fmla="*/ 882768 h 1721655"/>
              <a:gd name="connsiteX39" fmla="*/ 2013004 w 2025022"/>
              <a:gd name="connsiteY39" fmla="*/ 893093 h 1721655"/>
              <a:gd name="connsiteX40" fmla="*/ 2006995 w 2025022"/>
              <a:gd name="connsiteY40" fmla="*/ 903417 h 1721655"/>
              <a:gd name="connsiteX41" fmla="*/ 2000986 w 2025022"/>
              <a:gd name="connsiteY41" fmla="*/ 908580 h 1721655"/>
              <a:gd name="connsiteX42" fmla="*/ 1994977 w 2025022"/>
              <a:gd name="connsiteY42" fmla="*/ 916323 h 1721655"/>
              <a:gd name="connsiteX43" fmla="*/ 1985964 w 2025022"/>
              <a:gd name="connsiteY43" fmla="*/ 918904 h 1721655"/>
              <a:gd name="connsiteX44" fmla="*/ 1979955 w 2025022"/>
              <a:gd name="connsiteY44" fmla="*/ 921486 h 1721655"/>
              <a:gd name="connsiteX45" fmla="*/ 1970941 w 2025022"/>
              <a:gd name="connsiteY45" fmla="*/ 921486 h 1721655"/>
              <a:gd name="connsiteX46" fmla="*/ 1961928 w 2025022"/>
              <a:gd name="connsiteY46" fmla="*/ 921486 h 1721655"/>
              <a:gd name="connsiteX47" fmla="*/ 1955919 w 2025022"/>
              <a:gd name="connsiteY47" fmla="*/ 918904 h 1721655"/>
              <a:gd name="connsiteX48" fmla="*/ 1937892 w 2025022"/>
              <a:gd name="connsiteY48" fmla="*/ 911161 h 1721655"/>
              <a:gd name="connsiteX49" fmla="*/ 1919865 w 2025022"/>
              <a:gd name="connsiteY49" fmla="*/ 903417 h 1721655"/>
              <a:gd name="connsiteX50" fmla="*/ 1895829 w 2025022"/>
              <a:gd name="connsiteY50" fmla="*/ 890511 h 1721655"/>
              <a:gd name="connsiteX51" fmla="*/ 1874798 w 2025022"/>
              <a:gd name="connsiteY51" fmla="*/ 877605 h 1721655"/>
              <a:gd name="connsiteX52" fmla="*/ 1853767 w 2025022"/>
              <a:gd name="connsiteY52" fmla="*/ 864699 h 1721655"/>
              <a:gd name="connsiteX53" fmla="*/ 1829731 w 2025022"/>
              <a:gd name="connsiteY53" fmla="*/ 854375 h 1721655"/>
              <a:gd name="connsiteX54" fmla="*/ 1805695 w 2025022"/>
              <a:gd name="connsiteY54" fmla="*/ 846631 h 1721655"/>
              <a:gd name="connsiteX55" fmla="*/ 1793677 w 2025022"/>
              <a:gd name="connsiteY55" fmla="*/ 841469 h 1721655"/>
              <a:gd name="connsiteX56" fmla="*/ 1781659 w 2025022"/>
              <a:gd name="connsiteY56" fmla="*/ 838888 h 1721655"/>
              <a:gd name="connsiteX57" fmla="*/ 1769641 w 2025022"/>
              <a:gd name="connsiteY57" fmla="*/ 838888 h 1721655"/>
              <a:gd name="connsiteX58" fmla="*/ 1757623 w 2025022"/>
              <a:gd name="connsiteY58" fmla="*/ 838888 h 1721655"/>
              <a:gd name="connsiteX59" fmla="*/ 1742601 w 2025022"/>
              <a:gd name="connsiteY59" fmla="*/ 841469 h 1721655"/>
              <a:gd name="connsiteX60" fmla="*/ 1730583 w 2025022"/>
              <a:gd name="connsiteY60" fmla="*/ 844050 h 1721655"/>
              <a:gd name="connsiteX61" fmla="*/ 1715560 w 2025022"/>
              <a:gd name="connsiteY61" fmla="*/ 849212 h 1721655"/>
              <a:gd name="connsiteX62" fmla="*/ 1700538 w 2025022"/>
              <a:gd name="connsiteY62" fmla="*/ 856956 h 1721655"/>
              <a:gd name="connsiteX63" fmla="*/ 1688520 w 2025022"/>
              <a:gd name="connsiteY63" fmla="*/ 862118 h 1721655"/>
              <a:gd name="connsiteX64" fmla="*/ 1679507 w 2025022"/>
              <a:gd name="connsiteY64" fmla="*/ 869862 h 1721655"/>
              <a:gd name="connsiteX65" fmla="*/ 1667489 w 2025022"/>
              <a:gd name="connsiteY65" fmla="*/ 880187 h 1721655"/>
              <a:gd name="connsiteX66" fmla="*/ 1658475 w 2025022"/>
              <a:gd name="connsiteY66" fmla="*/ 887930 h 1721655"/>
              <a:gd name="connsiteX67" fmla="*/ 1640448 w 2025022"/>
              <a:gd name="connsiteY67" fmla="*/ 908580 h 1721655"/>
              <a:gd name="connsiteX68" fmla="*/ 1625426 w 2025022"/>
              <a:gd name="connsiteY68" fmla="*/ 931810 h 1721655"/>
              <a:gd name="connsiteX69" fmla="*/ 1619417 w 2025022"/>
              <a:gd name="connsiteY69" fmla="*/ 944716 h 1721655"/>
              <a:gd name="connsiteX70" fmla="*/ 1613408 w 2025022"/>
              <a:gd name="connsiteY70" fmla="*/ 957622 h 1721655"/>
              <a:gd name="connsiteX71" fmla="*/ 1604394 w 2025022"/>
              <a:gd name="connsiteY71" fmla="*/ 986015 h 1721655"/>
              <a:gd name="connsiteX72" fmla="*/ 1601390 w 2025022"/>
              <a:gd name="connsiteY72" fmla="*/ 1011827 h 1721655"/>
              <a:gd name="connsiteX73" fmla="*/ 1598386 w 2025022"/>
              <a:gd name="connsiteY73" fmla="*/ 1024733 h 1721655"/>
              <a:gd name="connsiteX74" fmla="*/ 1598386 w 2025022"/>
              <a:gd name="connsiteY74" fmla="*/ 1040220 h 1721655"/>
              <a:gd name="connsiteX75" fmla="*/ 1598386 w 2025022"/>
              <a:gd name="connsiteY75" fmla="*/ 1068614 h 1721655"/>
              <a:gd name="connsiteX76" fmla="*/ 1601390 w 2025022"/>
              <a:gd name="connsiteY76" fmla="*/ 1094426 h 1721655"/>
              <a:gd name="connsiteX77" fmla="*/ 1610403 w 2025022"/>
              <a:gd name="connsiteY77" fmla="*/ 1122819 h 1721655"/>
              <a:gd name="connsiteX78" fmla="*/ 1619417 w 2025022"/>
              <a:gd name="connsiteY78" fmla="*/ 1151212 h 1721655"/>
              <a:gd name="connsiteX79" fmla="*/ 1625426 w 2025022"/>
              <a:gd name="connsiteY79" fmla="*/ 1161537 h 1721655"/>
              <a:gd name="connsiteX80" fmla="*/ 1634439 w 2025022"/>
              <a:gd name="connsiteY80" fmla="*/ 1174443 h 1721655"/>
              <a:gd name="connsiteX81" fmla="*/ 1640448 w 2025022"/>
              <a:gd name="connsiteY81" fmla="*/ 1184767 h 1721655"/>
              <a:gd name="connsiteX82" fmla="*/ 1652466 w 2025022"/>
              <a:gd name="connsiteY82" fmla="*/ 1195092 h 1721655"/>
              <a:gd name="connsiteX83" fmla="*/ 1664484 w 2025022"/>
              <a:gd name="connsiteY83" fmla="*/ 1205417 h 1721655"/>
              <a:gd name="connsiteX84" fmla="*/ 1673498 w 2025022"/>
              <a:gd name="connsiteY84" fmla="*/ 1215742 h 1721655"/>
              <a:gd name="connsiteX85" fmla="*/ 1685516 w 2025022"/>
              <a:gd name="connsiteY85" fmla="*/ 1226066 h 1721655"/>
              <a:gd name="connsiteX86" fmla="*/ 1697533 w 2025022"/>
              <a:gd name="connsiteY86" fmla="*/ 1233810 h 1721655"/>
              <a:gd name="connsiteX87" fmla="*/ 1712556 w 2025022"/>
              <a:gd name="connsiteY87" fmla="*/ 1238972 h 1721655"/>
              <a:gd name="connsiteX88" fmla="*/ 1724574 w 2025022"/>
              <a:gd name="connsiteY88" fmla="*/ 1244135 h 1721655"/>
              <a:gd name="connsiteX89" fmla="*/ 1736592 w 2025022"/>
              <a:gd name="connsiteY89" fmla="*/ 1246716 h 1721655"/>
              <a:gd name="connsiteX90" fmla="*/ 1751614 w 2025022"/>
              <a:gd name="connsiteY90" fmla="*/ 1249297 h 1721655"/>
              <a:gd name="connsiteX91" fmla="*/ 1763632 w 2025022"/>
              <a:gd name="connsiteY91" fmla="*/ 1249297 h 1721655"/>
              <a:gd name="connsiteX92" fmla="*/ 1775650 w 2025022"/>
              <a:gd name="connsiteY92" fmla="*/ 1249297 h 1721655"/>
              <a:gd name="connsiteX93" fmla="*/ 1799686 w 2025022"/>
              <a:gd name="connsiteY93" fmla="*/ 1241553 h 1721655"/>
              <a:gd name="connsiteX94" fmla="*/ 1811704 w 2025022"/>
              <a:gd name="connsiteY94" fmla="*/ 1238972 h 1721655"/>
              <a:gd name="connsiteX95" fmla="*/ 1823722 w 2025022"/>
              <a:gd name="connsiteY95" fmla="*/ 1231229 h 1721655"/>
              <a:gd name="connsiteX96" fmla="*/ 1847758 w 2025022"/>
              <a:gd name="connsiteY96" fmla="*/ 1220904 h 1721655"/>
              <a:gd name="connsiteX97" fmla="*/ 1892825 w 2025022"/>
              <a:gd name="connsiteY97" fmla="*/ 1192511 h 1721655"/>
              <a:gd name="connsiteX98" fmla="*/ 1916861 w 2025022"/>
              <a:gd name="connsiteY98" fmla="*/ 1179605 h 1721655"/>
              <a:gd name="connsiteX99" fmla="*/ 1934888 w 2025022"/>
              <a:gd name="connsiteY99" fmla="*/ 1169280 h 1721655"/>
              <a:gd name="connsiteX100" fmla="*/ 1943901 w 2025022"/>
              <a:gd name="connsiteY100" fmla="*/ 1166699 h 1721655"/>
              <a:gd name="connsiteX101" fmla="*/ 1952915 w 2025022"/>
              <a:gd name="connsiteY101" fmla="*/ 1161537 h 1721655"/>
              <a:gd name="connsiteX102" fmla="*/ 1961928 w 2025022"/>
              <a:gd name="connsiteY102" fmla="*/ 1161537 h 1721655"/>
              <a:gd name="connsiteX103" fmla="*/ 1970941 w 2025022"/>
              <a:gd name="connsiteY103" fmla="*/ 1158955 h 1721655"/>
              <a:gd name="connsiteX104" fmla="*/ 1979955 w 2025022"/>
              <a:gd name="connsiteY104" fmla="*/ 1161537 h 1721655"/>
              <a:gd name="connsiteX105" fmla="*/ 1985964 w 2025022"/>
              <a:gd name="connsiteY105" fmla="*/ 1161537 h 1721655"/>
              <a:gd name="connsiteX106" fmla="*/ 1994977 w 2025022"/>
              <a:gd name="connsiteY106" fmla="*/ 1166699 h 1721655"/>
              <a:gd name="connsiteX107" fmla="*/ 2000986 w 2025022"/>
              <a:gd name="connsiteY107" fmla="*/ 1171861 h 1721655"/>
              <a:gd name="connsiteX108" fmla="*/ 2006995 w 2025022"/>
              <a:gd name="connsiteY108" fmla="*/ 1179605 h 1721655"/>
              <a:gd name="connsiteX109" fmla="*/ 2016009 w 2025022"/>
              <a:gd name="connsiteY109" fmla="*/ 1189930 h 1721655"/>
              <a:gd name="connsiteX110" fmla="*/ 2022018 w 2025022"/>
              <a:gd name="connsiteY110" fmla="*/ 1200254 h 1721655"/>
              <a:gd name="connsiteX111" fmla="*/ 2025022 w 2025022"/>
              <a:gd name="connsiteY111" fmla="*/ 1215742 h 1721655"/>
              <a:gd name="connsiteX112" fmla="*/ 2025022 w 2025022"/>
              <a:gd name="connsiteY112" fmla="*/ 1721655 h 1721655"/>
              <a:gd name="connsiteX113" fmla="*/ 0 w 2025022"/>
              <a:gd name="connsiteY113" fmla="*/ 1721655 h 1721655"/>
              <a:gd name="connsiteX114" fmla="*/ 0 w 2025022"/>
              <a:gd name="connsiteY114" fmla="*/ 366529 h 1721655"/>
              <a:gd name="connsiteX115" fmla="*/ 811211 w 2025022"/>
              <a:gd name="connsiteY115" fmla="*/ 366529 h 1721655"/>
              <a:gd name="connsiteX116" fmla="*/ 826233 w 2025022"/>
              <a:gd name="connsiteY116" fmla="*/ 361367 h 1721655"/>
              <a:gd name="connsiteX117" fmla="*/ 838251 w 2025022"/>
              <a:gd name="connsiteY117" fmla="*/ 356205 h 1721655"/>
              <a:gd name="connsiteX118" fmla="*/ 850269 w 2025022"/>
              <a:gd name="connsiteY118" fmla="*/ 351042 h 1721655"/>
              <a:gd name="connsiteX119" fmla="*/ 856278 w 2025022"/>
              <a:gd name="connsiteY119" fmla="*/ 345880 h 1721655"/>
              <a:gd name="connsiteX120" fmla="*/ 862287 w 2025022"/>
              <a:gd name="connsiteY120" fmla="*/ 338136 h 1721655"/>
              <a:gd name="connsiteX121" fmla="*/ 868296 w 2025022"/>
              <a:gd name="connsiteY121" fmla="*/ 332974 h 1721655"/>
              <a:gd name="connsiteX122" fmla="*/ 868296 w 2025022"/>
              <a:gd name="connsiteY122" fmla="*/ 325230 h 1721655"/>
              <a:gd name="connsiteX123" fmla="*/ 871300 w 2025022"/>
              <a:gd name="connsiteY123" fmla="*/ 320068 h 1721655"/>
              <a:gd name="connsiteX124" fmla="*/ 868296 w 2025022"/>
              <a:gd name="connsiteY124" fmla="*/ 312324 h 1721655"/>
              <a:gd name="connsiteX125" fmla="*/ 868296 w 2025022"/>
              <a:gd name="connsiteY125" fmla="*/ 304581 h 1721655"/>
              <a:gd name="connsiteX126" fmla="*/ 859283 w 2025022"/>
              <a:gd name="connsiteY126" fmla="*/ 291675 h 1721655"/>
              <a:gd name="connsiteX127" fmla="*/ 847265 w 2025022"/>
              <a:gd name="connsiteY127" fmla="*/ 271025 h 1721655"/>
              <a:gd name="connsiteX128" fmla="*/ 832242 w 2025022"/>
              <a:gd name="connsiteY128" fmla="*/ 255538 h 1721655"/>
              <a:gd name="connsiteX129" fmla="*/ 805202 w 2025022"/>
              <a:gd name="connsiteY129" fmla="*/ 219401 h 1721655"/>
              <a:gd name="connsiteX130" fmla="*/ 790179 w 2025022"/>
              <a:gd name="connsiteY130" fmla="*/ 198752 h 1721655"/>
              <a:gd name="connsiteX131" fmla="*/ 787175 w 2025022"/>
              <a:gd name="connsiteY131" fmla="*/ 188427 h 1721655"/>
              <a:gd name="connsiteX132" fmla="*/ 781166 w 2025022"/>
              <a:gd name="connsiteY132" fmla="*/ 178102 h 1721655"/>
              <a:gd name="connsiteX133" fmla="*/ 778161 w 2025022"/>
              <a:gd name="connsiteY133" fmla="*/ 167778 h 1721655"/>
              <a:gd name="connsiteX134" fmla="*/ 775157 w 2025022"/>
              <a:gd name="connsiteY134" fmla="*/ 157453 h 1721655"/>
              <a:gd name="connsiteX135" fmla="*/ 775157 w 2025022"/>
              <a:gd name="connsiteY135" fmla="*/ 147128 h 1721655"/>
              <a:gd name="connsiteX136" fmla="*/ 775157 w 2025022"/>
              <a:gd name="connsiteY136" fmla="*/ 134222 h 1721655"/>
              <a:gd name="connsiteX137" fmla="*/ 778161 w 2025022"/>
              <a:gd name="connsiteY137" fmla="*/ 123897 h 1721655"/>
              <a:gd name="connsiteX138" fmla="*/ 781166 w 2025022"/>
              <a:gd name="connsiteY138" fmla="*/ 110991 h 1721655"/>
              <a:gd name="connsiteX139" fmla="*/ 787175 w 2025022"/>
              <a:gd name="connsiteY139" fmla="*/ 98085 h 1721655"/>
              <a:gd name="connsiteX140" fmla="*/ 793184 w 2025022"/>
              <a:gd name="connsiteY140" fmla="*/ 85179 h 1721655"/>
              <a:gd name="connsiteX141" fmla="*/ 802197 w 2025022"/>
              <a:gd name="connsiteY141" fmla="*/ 74855 h 1721655"/>
              <a:gd name="connsiteX142" fmla="*/ 811211 w 2025022"/>
              <a:gd name="connsiteY142" fmla="*/ 67111 h 1721655"/>
              <a:gd name="connsiteX143" fmla="*/ 820224 w 2025022"/>
              <a:gd name="connsiteY143" fmla="*/ 56786 h 1721655"/>
              <a:gd name="connsiteX144" fmla="*/ 832242 w 2025022"/>
              <a:gd name="connsiteY144" fmla="*/ 49043 h 1721655"/>
              <a:gd name="connsiteX145" fmla="*/ 856278 w 2025022"/>
              <a:gd name="connsiteY145" fmla="*/ 36137 h 1721655"/>
              <a:gd name="connsiteX146" fmla="*/ 883318 w 2025022"/>
              <a:gd name="connsiteY146" fmla="*/ 23231 h 1721655"/>
              <a:gd name="connsiteX147" fmla="*/ 898341 w 2025022"/>
              <a:gd name="connsiteY147" fmla="*/ 18068 h 1721655"/>
              <a:gd name="connsiteX148" fmla="*/ 913363 w 2025022"/>
              <a:gd name="connsiteY148" fmla="*/ 12906 h 1721655"/>
              <a:gd name="connsiteX149" fmla="*/ 943408 w 2025022"/>
              <a:gd name="connsiteY149" fmla="*/ 5162 h 1721655"/>
              <a:gd name="connsiteX150" fmla="*/ 976457 w 2025022"/>
              <a:gd name="connsiteY150" fmla="*/ 2581 h 172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2025022" h="1721655">
                <a:moveTo>
                  <a:pt x="1006502" y="0"/>
                </a:moveTo>
                <a:lnTo>
                  <a:pt x="1039552" y="0"/>
                </a:lnTo>
                <a:lnTo>
                  <a:pt x="1072601" y="2581"/>
                </a:lnTo>
                <a:lnTo>
                  <a:pt x="1102646" y="10325"/>
                </a:lnTo>
                <a:lnTo>
                  <a:pt x="1132691" y="18068"/>
                </a:lnTo>
                <a:lnTo>
                  <a:pt x="1150717" y="23231"/>
                </a:lnTo>
                <a:lnTo>
                  <a:pt x="1165740" y="30974"/>
                </a:lnTo>
                <a:lnTo>
                  <a:pt x="1177758" y="36137"/>
                </a:lnTo>
                <a:lnTo>
                  <a:pt x="1189776" y="43880"/>
                </a:lnTo>
                <a:lnTo>
                  <a:pt x="1201794" y="54205"/>
                </a:lnTo>
                <a:lnTo>
                  <a:pt x="1213812" y="61949"/>
                </a:lnTo>
                <a:lnTo>
                  <a:pt x="1222825" y="72273"/>
                </a:lnTo>
                <a:lnTo>
                  <a:pt x="1231838" y="82598"/>
                </a:lnTo>
                <a:lnTo>
                  <a:pt x="1240852" y="95504"/>
                </a:lnTo>
                <a:lnTo>
                  <a:pt x="1246861" y="105829"/>
                </a:lnTo>
                <a:lnTo>
                  <a:pt x="1249865" y="118735"/>
                </a:lnTo>
                <a:lnTo>
                  <a:pt x="1252870" y="131641"/>
                </a:lnTo>
                <a:lnTo>
                  <a:pt x="1252870" y="141966"/>
                </a:lnTo>
                <a:lnTo>
                  <a:pt x="1249865" y="152290"/>
                </a:lnTo>
                <a:lnTo>
                  <a:pt x="1243856" y="172940"/>
                </a:lnTo>
                <a:lnTo>
                  <a:pt x="1231838" y="193590"/>
                </a:lnTo>
                <a:lnTo>
                  <a:pt x="1219821" y="214239"/>
                </a:lnTo>
                <a:lnTo>
                  <a:pt x="1186771" y="252957"/>
                </a:lnTo>
                <a:lnTo>
                  <a:pt x="1171749" y="268444"/>
                </a:lnTo>
                <a:lnTo>
                  <a:pt x="1159731" y="289094"/>
                </a:lnTo>
                <a:lnTo>
                  <a:pt x="1150717" y="304581"/>
                </a:lnTo>
                <a:lnTo>
                  <a:pt x="1147713" y="312324"/>
                </a:lnTo>
                <a:lnTo>
                  <a:pt x="1147713" y="320068"/>
                </a:lnTo>
                <a:lnTo>
                  <a:pt x="1147713" y="325230"/>
                </a:lnTo>
                <a:lnTo>
                  <a:pt x="1150717" y="332974"/>
                </a:lnTo>
                <a:lnTo>
                  <a:pt x="1153722" y="340717"/>
                </a:lnTo>
                <a:lnTo>
                  <a:pt x="1159731" y="345880"/>
                </a:lnTo>
                <a:lnTo>
                  <a:pt x="1168744" y="351042"/>
                </a:lnTo>
                <a:lnTo>
                  <a:pt x="1180762" y="356205"/>
                </a:lnTo>
                <a:lnTo>
                  <a:pt x="1192780" y="361367"/>
                </a:lnTo>
                <a:lnTo>
                  <a:pt x="1210807" y="366529"/>
                </a:lnTo>
                <a:lnTo>
                  <a:pt x="2025022" y="366529"/>
                </a:lnTo>
                <a:lnTo>
                  <a:pt x="2025022" y="867281"/>
                </a:lnTo>
                <a:lnTo>
                  <a:pt x="2019013" y="882768"/>
                </a:lnTo>
                <a:lnTo>
                  <a:pt x="2013004" y="893093"/>
                </a:lnTo>
                <a:lnTo>
                  <a:pt x="2006995" y="903417"/>
                </a:lnTo>
                <a:lnTo>
                  <a:pt x="2000986" y="908580"/>
                </a:lnTo>
                <a:lnTo>
                  <a:pt x="1994977" y="916323"/>
                </a:lnTo>
                <a:lnTo>
                  <a:pt x="1985964" y="918904"/>
                </a:lnTo>
                <a:lnTo>
                  <a:pt x="1979955" y="921486"/>
                </a:lnTo>
                <a:lnTo>
                  <a:pt x="1970941" y="921486"/>
                </a:lnTo>
                <a:lnTo>
                  <a:pt x="1961928" y="921486"/>
                </a:lnTo>
                <a:lnTo>
                  <a:pt x="1955919" y="918904"/>
                </a:lnTo>
                <a:lnTo>
                  <a:pt x="1937892" y="911161"/>
                </a:lnTo>
                <a:lnTo>
                  <a:pt x="1919865" y="903417"/>
                </a:lnTo>
                <a:lnTo>
                  <a:pt x="1895829" y="890511"/>
                </a:lnTo>
                <a:lnTo>
                  <a:pt x="1874798" y="877605"/>
                </a:lnTo>
                <a:lnTo>
                  <a:pt x="1853767" y="864699"/>
                </a:lnTo>
                <a:lnTo>
                  <a:pt x="1829731" y="854375"/>
                </a:lnTo>
                <a:lnTo>
                  <a:pt x="1805695" y="846631"/>
                </a:lnTo>
                <a:lnTo>
                  <a:pt x="1793677" y="841469"/>
                </a:lnTo>
                <a:lnTo>
                  <a:pt x="1781659" y="838888"/>
                </a:lnTo>
                <a:lnTo>
                  <a:pt x="1769641" y="838888"/>
                </a:lnTo>
                <a:lnTo>
                  <a:pt x="1757623" y="838888"/>
                </a:lnTo>
                <a:lnTo>
                  <a:pt x="1742601" y="841469"/>
                </a:lnTo>
                <a:lnTo>
                  <a:pt x="1730583" y="844050"/>
                </a:lnTo>
                <a:lnTo>
                  <a:pt x="1715560" y="849212"/>
                </a:lnTo>
                <a:lnTo>
                  <a:pt x="1700538" y="856956"/>
                </a:lnTo>
                <a:lnTo>
                  <a:pt x="1688520" y="862118"/>
                </a:lnTo>
                <a:lnTo>
                  <a:pt x="1679507" y="869862"/>
                </a:lnTo>
                <a:lnTo>
                  <a:pt x="1667489" y="880187"/>
                </a:lnTo>
                <a:lnTo>
                  <a:pt x="1658475" y="887930"/>
                </a:lnTo>
                <a:lnTo>
                  <a:pt x="1640448" y="908580"/>
                </a:lnTo>
                <a:lnTo>
                  <a:pt x="1625426" y="931810"/>
                </a:lnTo>
                <a:lnTo>
                  <a:pt x="1619417" y="944716"/>
                </a:lnTo>
                <a:lnTo>
                  <a:pt x="1613408" y="957622"/>
                </a:lnTo>
                <a:lnTo>
                  <a:pt x="1604394" y="986015"/>
                </a:lnTo>
                <a:lnTo>
                  <a:pt x="1601390" y="1011827"/>
                </a:lnTo>
                <a:lnTo>
                  <a:pt x="1598386" y="1024733"/>
                </a:lnTo>
                <a:lnTo>
                  <a:pt x="1598386" y="1040220"/>
                </a:lnTo>
                <a:lnTo>
                  <a:pt x="1598386" y="1068614"/>
                </a:lnTo>
                <a:lnTo>
                  <a:pt x="1601390" y="1094426"/>
                </a:lnTo>
                <a:lnTo>
                  <a:pt x="1610403" y="1122819"/>
                </a:lnTo>
                <a:lnTo>
                  <a:pt x="1619417" y="1151212"/>
                </a:lnTo>
                <a:lnTo>
                  <a:pt x="1625426" y="1161537"/>
                </a:lnTo>
                <a:lnTo>
                  <a:pt x="1634439" y="1174443"/>
                </a:lnTo>
                <a:lnTo>
                  <a:pt x="1640448" y="1184767"/>
                </a:lnTo>
                <a:lnTo>
                  <a:pt x="1652466" y="1195092"/>
                </a:lnTo>
                <a:lnTo>
                  <a:pt x="1664484" y="1205417"/>
                </a:lnTo>
                <a:lnTo>
                  <a:pt x="1673498" y="1215742"/>
                </a:lnTo>
                <a:lnTo>
                  <a:pt x="1685516" y="1226066"/>
                </a:lnTo>
                <a:lnTo>
                  <a:pt x="1697533" y="1233810"/>
                </a:lnTo>
                <a:lnTo>
                  <a:pt x="1712556" y="1238972"/>
                </a:lnTo>
                <a:lnTo>
                  <a:pt x="1724574" y="1244135"/>
                </a:lnTo>
                <a:lnTo>
                  <a:pt x="1736592" y="1246716"/>
                </a:lnTo>
                <a:lnTo>
                  <a:pt x="1751614" y="1249297"/>
                </a:lnTo>
                <a:lnTo>
                  <a:pt x="1763632" y="1249297"/>
                </a:lnTo>
                <a:lnTo>
                  <a:pt x="1775650" y="1249297"/>
                </a:lnTo>
                <a:lnTo>
                  <a:pt x="1799686" y="1241553"/>
                </a:lnTo>
                <a:lnTo>
                  <a:pt x="1811704" y="1238972"/>
                </a:lnTo>
                <a:lnTo>
                  <a:pt x="1823722" y="1231229"/>
                </a:lnTo>
                <a:lnTo>
                  <a:pt x="1847758" y="1220904"/>
                </a:lnTo>
                <a:lnTo>
                  <a:pt x="1892825" y="1192511"/>
                </a:lnTo>
                <a:lnTo>
                  <a:pt x="1916861" y="1179605"/>
                </a:lnTo>
                <a:lnTo>
                  <a:pt x="1934888" y="1169280"/>
                </a:lnTo>
                <a:lnTo>
                  <a:pt x="1943901" y="1166699"/>
                </a:lnTo>
                <a:lnTo>
                  <a:pt x="1952915" y="1161537"/>
                </a:lnTo>
                <a:lnTo>
                  <a:pt x="1961928" y="1161537"/>
                </a:lnTo>
                <a:lnTo>
                  <a:pt x="1970941" y="1158955"/>
                </a:lnTo>
                <a:lnTo>
                  <a:pt x="1979955" y="1161537"/>
                </a:lnTo>
                <a:lnTo>
                  <a:pt x="1985964" y="1161537"/>
                </a:lnTo>
                <a:lnTo>
                  <a:pt x="1994977" y="1166699"/>
                </a:lnTo>
                <a:lnTo>
                  <a:pt x="2000986" y="1171861"/>
                </a:lnTo>
                <a:lnTo>
                  <a:pt x="2006995" y="1179605"/>
                </a:lnTo>
                <a:lnTo>
                  <a:pt x="2016009" y="1189930"/>
                </a:lnTo>
                <a:lnTo>
                  <a:pt x="2022018" y="1200254"/>
                </a:lnTo>
                <a:lnTo>
                  <a:pt x="2025022" y="1215742"/>
                </a:lnTo>
                <a:lnTo>
                  <a:pt x="2025022" y="1721655"/>
                </a:lnTo>
                <a:lnTo>
                  <a:pt x="0" y="1721655"/>
                </a:lnTo>
                <a:lnTo>
                  <a:pt x="0" y="366529"/>
                </a:lnTo>
                <a:lnTo>
                  <a:pt x="811211" y="366529"/>
                </a:lnTo>
                <a:lnTo>
                  <a:pt x="826233" y="361367"/>
                </a:lnTo>
                <a:lnTo>
                  <a:pt x="838251" y="356205"/>
                </a:lnTo>
                <a:lnTo>
                  <a:pt x="850269" y="351042"/>
                </a:lnTo>
                <a:lnTo>
                  <a:pt x="856278" y="345880"/>
                </a:lnTo>
                <a:lnTo>
                  <a:pt x="862287" y="338136"/>
                </a:lnTo>
                <a:lnTo>
                  <a:pt x="868296" y="332974"/>
                </a:lnTo>
                <a:lnTo>
                  <a:pt x="868296" y="325230"/>
                </a:lnTo>
                <a:lnTo>
                  <a:pt x="871300" y="320068"/>
                </a:lnTo>
                <a:lnTo>
                  <a:pt x="868296" y="312324"/>
                </a:lnTo>
                <a:lnTo>
                  <a:pt x="868296" y="304581"/>
                </a:lnTo>
                <a:lnTo>
                  <a:pt x="859283" y="291675"/>
                </a:lnTo>
                <a:lnTo>
                  <a:pt x="847265" y="271025"/>
                </a:lnTo>
                <a:lnTo>
                  <a:pt x="832242" y="255538"/>
                </a:lnTo>
                <a:lnTo>
                  <a:pt x="805202" y="219401"/>
                </a:lnTo>
                <a:lnTo>
                  <a:pt x="790179" y="198752"/>
                </a:lnTo>
                <a:lnTo>
                  <a:pt x="787175" y="188427"/>
                </a:lnTo>
                <a:lnTo>
                  <a:pt x="781166" y="178102"/>
                </a:lnTo>
                <a:lnTo>
                  <a:pt x="778161" y="167778"/>
                </a:lnTo>
                <a:lnTo>
                  <a:pt x="775157" y="157453"/>
                </a:lnTo>
                <a:lnTo>
                  <a:pt x="775157" y="147128"/>
                </a:lnTo>
                <a:lnTo>
                  <a:pt x="775157" y="134222"/>
                </a:lnTo>
                <a:lnTo>
                  <a:pt x="778161" y="123897"/>
                </a:lnTo>
                <a:lnTo>
                  <a:pt x="781166" y="110991"/>
                </a:lnTo>
                <a:lnTo>
                  <a:pt x="787175" y="98085"/>
                </a:lnTo>
                <a:lnTo>
                  <a:pt x="793184" y="85179"/>
                </a:lnTo>
                <a:lnTo>
                  <a:pt x="802197" y="74855"/>
                </a:lnTo>
                <a:lnTo>
                  <a:pt x="811211" y="67111"/>
                </a:lnTo>
                <a:lnTo>
                  <a:pt x="820224" y="56786"/>
                </a:lnTo>
                <a:lnTo>
                  <a:pt x="832242" y="49043"/>
                </a:lnTo>
                <a:lnTo>
                  <a:pt x="856278" y="36137"/>
                </a:lnTo>
                <a:lnTo>
                  <a:pt x="883318" y="23231"/>
                </a:lnTo>
                <a:lnTo>
                  <a:pt x="898341" y="18068"/>
                </a:lnTo>
                <a:lnTo>
                  <a:pt x="913363" y="12906"/>
                </a:lnTo>
                <a:lnTo>
                  <a:pt x="943408" y="5162"/>
                </a:lnTo>
                <a:lnTo>
                  <a:pt x="976457" y="2581"/>
                </a:lnTo>
                <a:close/>
              </a:path>
            </a:pathLst>
          </a:cu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 b="50000"/>
          <a:stretch>
            <a:fillRect/>
          </a:stretch>
        </p:blipFill>
        <p:spPr>
          <a:xfrm>
            <a:off x="381000" y="4571535"/>
            <a:ext cx="2008886" cy="1356075"/>
          </a:xfrm>
          <a:custGeom>
            <a:avLst/>
            <a:gdLst>
              <a:gd name="connsiteX0" fmla="*/ 0 w 2008886"/>
              <a:gd name="connsiteY0" fmla="*/ 0 h 1356075"/>
              <a:gd name="connsiteX1" fmla="*/ 2008886 w 2008886"/>
              <a:gd name="connsiteY1" fmla="*/ 0 h 1356075"/>
              <a:gd name="connsiteX2" fmla="*/ 2008886 w 2008886"/>
              <a:gd name="connsiteY2" fmla="*/ 506268 h 1356075"/>
              <a:gd name="connsiteX3" fmla="*/ 2002877 w 2008886"/>
              <a:gd name="connsiteY3" fmla="*/ 519183 h 1356075"/>
              <a:gd name="connsiteX4" fmla="*/ 1996868 w 2008886"/>
              <a:gd name="connsiteY4" fmla="*/ 529515 h 1356075"/>
              <a:gd name="connsiteX5" fmla="*/ 1990859 w 2008886"/>
              <a:gd name="connsiteY5" fmla="*/ 537264 h 1356075"/>
              <a:gd name="connsiteX6" fmla="*/ 1984850 w 2008886"/>
              <a:gd name="connsiteY6" fmla="*/ 545013 h 1356075"/>
              <a:gd name="connsiteX7" fmla="*/ 1978841 w 2008886"/>
              <a:gd name="connsiteY7" fmla="*/ 550179 h 1356075"/>
              <a:gd name="connsiteX8" fmla="*/ 1969828 w 2008886"/>
              <a:gd name="connsiteY8" fmla="*/ 552762 h 1356075"/>
              <a:gd name="connsiteX9" fmla="*/ 1963819 w 2008886"/>
              <a:gd name="connsiteY9" fmla="*/ 555345 h 1356075"/>
              <a:gd name="connsiteX10" fmla="*/ 1954805 w 2008886"/>
              <a:gd name="connsiteY10" fmla="*/ 555345 h 1356075"/>
              <a:gd name="connsiteX11" fmla="*/ 1945792 w 2008886"/>
              <a:gd name="connsiteY11" fmla="*/ 555345 h 1356075"/>
              <a:gd name="connsiteX12" fmla="*/ 1939783 w 2008886"/>
              <a:gd name="connsiteY12" fmla="*/ 552762 h 1356075"/>
              <a:gd name="connsiteX13" fmla="*/ 1921756 w 2008886"/>
              <a:gd name="connsiteY13" fmla="*/ 545013 h 1356075"/>
              <a:gd name="connsiteX14" fmla="*/ 1903729 w 2008886"/>
              <a:gd name="connsiteY14" fmla="*/ 534681 h 1356075"/>
              <a:gd name="connsiteX15" fmla="*/ 1879693 w 2008886"/>
              <a:gd name="connsiteY15" fmla="*/ 524349 h 1356075"/>
              <a:gd name="connsiteX16" fmla="*/ 1837631 w 2008886"/>
              <a:gd name="connsiteY16" fmla="*/ 498519 h 1356075"/>
              <a:gd name="connsiteX17" fmla="*/ 1813595 w 2008886"/>
              <a:gd name="connsiteY17" fmla="*/ 488187 h 1356075"/>
              <a:gd name="connsiteX18" fmla="*/ 1804581 w 2008886"/>
              <a:gd name="connsiteY18" fmla="*/ 483021 h 1356075"/>
              <a:gd name="connsiteX19" fmla="*/ 1792563 w 2008886"/>
              <a:gd name="connsiteY19" fmla="*/ 477855 h 1356075"/>
              <a:gd name="connsiteX20" fmla="*/ 1780545 w 2008886"/>
              <a:gd name="connsiteY20" fmla="*/ 475272 h 1356075"/>
              <a:gd name="connsiteX21" fmla="*/ 1765523 w 2008886"/>
              <a:gd name="connsiteY21" fmla="*/ 472689 h 1356075"/>
              <a:gd name="connsiteX22" fmla="*/ 1753505 w 2008886"/>
              <a:gd name="connsiteY22" fmla="*/ 472689 h 1356075"/>
              <a:gd name="connsiteX23" fmla="*/ 1741487 w 2008886"/>
              <a:gd name="connsiteY23" fmla="*/ 472689 h 1356075"/>
              <a:gd name="connsiteX24" fmla="*/ 1726465 w 2008886"/>
              <a:gd name="connsiteY24" fmla="*/ 475272 h 1356075"/>
              <a:gd name="connsiteX25" fmla="*/ 1714447 w 2008886"/>
              <a:gd name="connsiteY25" fmla="*/ 477855 h 1356075"/>
              <a:gd name="connsiteX26" fmla="*/ 1699424 w 2008886"/>
              <a:gd name="connsiteY26" fmla="*/ 483021 h 1356075"/>
              <a:gd name="connsiteX27" fmla="*/ 1687406 w 2008886"/>
              <a:gd name="connsiteY27" fmla="*/ 490770 h 1356075"/>
              <a:gd name="connsiteX28" fmla="*/ 1675388 w 2008886"/>
              <a:gd name="connsiteY28" fmla="*/ 495936 h 1356075"/>
              <a:gd name="connsiteX29" fmla="*/ 1663371 w 2008886"/>
              <a:gd name="connsiteY29" fmla="*/ 503685 h 1356075"/>
              <a:gd name="connsiteX30" fmla="*/ 1654357 w 2008886"/>
              <a:gd name="connsiteY30" fmla="*/ 514017 h 1356075"/>
              <a:gd name="connsiteX31" fmla="*/ 1645344 w 2008886"/>
              <a:gd name="connsiteY31" fmla="*/ 521766 h 1356075"/>
              <a:gd name="connsiteX32" fmla="*/ 1624312 w 2008886"/>
              <a:gd name="connsiteY32" fmla="*/ 542430 h 1356075"/>
              <a:gd name="connsiteX33" fmla="*/ 1609290 w 2008886"/>
              <a:gd name="connsiteY33" fmla="*/ 565677 h 1356075"/>
              <a:gd name="connsiteX34" fmla="*/ 1603281 w 2008886"/>
              <a:gd name="connsiteY34" fmla="*/ 578592 h 1356075"/>
              <a:gd name="connsiteX35" fmla="*/ 1600276 w 2008886"/>
              <a:gd name="connsiteY35" fmla="*/ 591507 h 1356075"/>
              <a:gd name="connsiteX36" fmla="*/ 1591263 w 2008886"/>
              <a:gd name="connsiteY36" fmla="*/ 619920 h 1356075"/>
              <a:gd name="connsiteX37" fmla="*/ 1585254 w 2008886"/>
              <a:gd name="connsiteY37" fmla="*/ 645750 h 1356075"/>
              <a:gd name="connsiteX38" fmla="*/ 1582250 w 2008886"/>
              <a:gd name="connsiteY38" fmla="*/ 658665 h 1356075"/>
              <a:gd name="connsiteX39" fmla="*/ 1582250 w 2008886"/>
              <a:gd name="connsiteY39" fmla="*/ 674163 h 1356075"/>
              <a:gd name="connsiteX40" fmla="*/ 1582250 w 2008886"/>
              <a:gd name="connsiteY40" fmla="*/ 702576 h 1356075"/>
              <a:gd name="connsiteX41" fmla="*/ 1588258 w 2008886"/>
              <a:gd name="connsiteY41" fmla="*/ 728406 h 1356075"/>
              <a:gd name="connsiteX42" fmla="*/ 1594267 w 2008886"/>
              <a:gd name="connsiteY42" fmla="*/ 756819 h 1356075"/>
              <a:gd name="connsiteX43" fmla="*/ 1606285 w 2008886"/>
              <a:gd name="connsiteY43" fmla="*/ 785232 h 1356075"/>
              <a:gd name="connsiteX44" fmla="*/ 1612294 w 2008886"/>
              <a:gd name="connsiteY44" fmla="*/ 795564 h 1356075"/>
              <a:gd name="connsiteX45" fmla="*/ 1618303 w 2008886"/>
              <a:gd name="connsiteY45" fmla="*/ 808479 h 1356075"/>
              <a:gd name="connsiteX46" fmla="*/ 1627317 w 2008886"/>
              <a:gd name="connsiteY46" fmla="*/ 818811 h 1356075"/>
              <a:gd name="connsiteX47" fmla="*/ 1639335 w 2008886"/>
              <a:gd name="connsiteY47" fmla="*/ 829143 h 1356075"/>
              <a:gd name="connsiteX48" fmla="*/ 1648348 w 2008886"/>
              <a:gd name="connsiteY48" fmla="*/ 839475 h 1356075"/>
              <a:gd name="connsiteX49" fmla="*/ 1660366 w 2008886"/>
              <a:gd name="connsiteY49" fmla="*/ 849807 h 1356075"/>
              <a:gd name="connsiteX50" fmla="*/ 1672384 w 2008886"/>
              <a:gd name="connsiteY50" fmla="*/ 857556 h 1356075"/>
              <a:gd name="connsiteX51" fmla="*/ 1684402 w 2008886"/>
              <a:gd name="connsiteY51" fmla="*/ 867888 h 1356075"/>
              <a:gd name="connsiteX52" fmla="*/ 1696420 w 2008886"/>
              <a:gd name="connsiteY52" fmla="*/ 873054 h 1356075"/>
              <a:gd name="connsiteX53" fmla="*/ 1708438 w 2008886"/>
              <a:gd name="connsiteY53" fmla="*/ 878220 h 1356075"/>
              <a:gd name="connsiteX54" fmla="*/ 1723460 w 2008886"/>
              <a:gd name="connsiteY54" fmla="*/ 880803 h 1356075"/>
              <a:gd name="connsiteX55" fmla="*/ 1735478 w 2008886"/>
              <a:gd name="connsiteY55" fmla="*/ 883386 h 1356075"/>
              <a:gd name="connsiteX56" fmla="*/ 1747496 w 2008886"/>
              <a:gd name="connsiteY56" fmla="*/ 883386 h 1356075"/>
              <a:gd name="connsiteX57" fmla="*/ 1759514 w 2008886"/>
              <a:gd name="connsiteY57" fmla="*/ 883386 h 1356075"/>
              <a:gd name="connsiteX58" fmla="*/ 1786554 w 2008886"/>
              <a:gd name="connsiteY58" fmla="*/ 875637 h 1356075"/>
              <a:gd name="connsiteX59" fmla="*/ 1807586 w 2008886"/>
              <a:gd name="connsiteY59" fmla="*/ 867888 h 1356075"/>
              <a:gd name="connsiteX60" fmla="*/ 1831622 w 2008886"/>
              <a:gd name="connsiteY60" fmla="*/ 854973 h 1356075"/>
              <a:gd name="connsiteX61" fmla="*/ 1855658 w 2008886"/>
              <a:gd name="connsiteY61" fmla="*/ 842058 h 1356075"/>
              <a:gd name="connsiteX62" fmla="*/ 1876689 w 2008886"/>
              <a:gd name="connsiteY62" fmla="*/ 826560 h 1356075"/>
              <a:gd name="connsiteX63" fmla="*/ 1900725 w 2008886"/>
              <a:gd name="connsiteY63" fmla="*/ 816228 h 1356075"/>
              <a:gd name="connsiteX64" fmla="*/ 1918752 w 2008886"/>
              <a:gd name="connsiteY64" fmla="*/ 803313 h 1356075"/>
              <a:gd name="connsiteX65" fmla="*/ 1936779 w 2008886"/>
              <a:gd name="connsiteY65" fmla="*/ 798147 h 1356075"/>
              <a:gd name="connsiteX66" fmla="*/ 1945792 w 2008886"/>
              <a:gd name="connsiteY66" fmla="*/ 795564 h 1356075"/>
              <a:gd name="connsiteX67" fmla="*/ 1954805 w 2008886"/>
              <a:gd name="connsiteY67" fmla="*/ 792981 h 1356075"/>
              <a:gd name="connsiteX68" fmla="*/ 1969828 w 2008886"/>
              <a:gd name="connsiteY68" fmla="*/ 795564 h 1356075"/>
              <a:gd name="connsiteX69" fmla="*/ 1978841 w 2008886"/>
              <a:gd name="connsiteY69" fmla="*/ 798147 h 1356075"/>
              <a:gd name="connsiteX70" fmla="*/ 1984850 w 2008886"/>
              <a:gd name="connsiteY70" fmla="*/ 805896 h 1356075"/>
              <a:gd name="connsiteX71" fmla="*/ 1990859 w 2008886"/>
              <a:gd name="connsiteY71" fmla="*/ 811062 h 1356075"/>
              <a:gd name="connsiteX72" fmla="*/ 1996868 w 2008886"/>
              <a:gd name="connsiteY72" fmla="*/ 821394 h 1356075"/>
              <a:gd name="connsiteX73" fmla="*/ 2002877 w 2008886"/>
              <a:gd name="connsiteY73" fmla="*/ 831726 h 1356075"/>
              <a:gd name="connsiteX74" fmla="*/ 2008886 w 2008886"/>
              <a:gd name="connsiteY74" fmla="*/ 847224 h 1356075"/>
              <a:gd name="connsiteX75" fmla="*/ 2008886 w 2008886"/>
              <a:gd name="connsiteY75" fmla="*/ 1356075 h 1356075"/>
              <a:gd name="connsiteX76" fmla="*/ 1194671 w 2008886"/>
              <a:gd name="connsiteY76" fmla="*/ 1356075 h 1356075"/>
              <a:gd name="connsiteX77" fmla="*/ 1164626 w 2008886"/>
              <a:gd name="connsiteY77" fmla="*/ 1345743 h 1356075"/>
              <a:gd name="connsiteX78" fmla="*/ 1155613 w 2008886"/>
              <a:gd name="connsiteY78" fmla="*/ 1340577 h 1356075"/>
              <a:gd name="connsiteX79" fmla="*/ 1146599 w 2008886"/>
              <a:gd name="connsiteY79" fmla="*/ 1335411 h 1356075"/>
              <a:gd name="connsiteX80" fmla="*/ 1137586 w 2008886"/>
              <a:gd name="connsiteY80" fmla="*/ 1330245 h 1356075"/>
              <a:gd name="connsiteX81" fmla="*/ 1134581 w 2008886"/>
              <a:gd name="connsiteY81" fmla="*/ 1322496 h 1356075"/>
              <a:gd name="connsiteX82" fmla="*/ 1131577 w 2008886"/>
              <a:gd name="connsiteY82" fmla="*/ 1314747 h 1356075"/>
              <a:gd name="connsiteX83" fmla="*/ 1131577 w 2008886"/>
              <a:gd name="connsiteY83" fmla="*/ 1309581 h 1356075"/>
              <a:gd name="connsiteX84" fmla="*/ 1131577 w 2008886"/>
              <a:gd name="connsiteY84" fmla="*/ 1301832 h 1356075"/>
              <a:gd name="connsiteX85" fmla="*/ 1134581 w 2008886"/>
              <a:gd name="connsiteY85" fmla="*/ 1294083 h 1356075"/>
              <a:gd name="connsiteX86" fmla="*/ 1143595 w 2008886"/>
              <a:gd name="connsiteY86" fmla="*/ 1278585 h 1356075"/>
              <a:gd name="connsiteX87" fmla="*/ 1155613 w 2008886"/>
              <a:gd name="connsiteY87" fmla="*/ 1257921 h 1356075"/>
              <a:gd name="connsiteX88" fmla="*/ 1170635 w 2008886"/>
              <a:gd name="connsiteY88" fmla="*/ 1242423 h 1356075"/>
              <a:gd name="connsiteX89" fmla="*/ 1185658 w 2008886"/>
              <a:gd name="connsiteY89" fmla="*/ 1221759 h 1356075"/>
              <a:gd name="connsiteX90" fmla="*/ 1200680 w 2008886"/>
              <a:gd name="connsiteY90" fmla="*/ 1203678 h 1356075"/>
              <a:gd name="connsiteX91" fmla="*/ 1215702 w 2008886"/>
              <a:gd name="connsiteY91" fmla="*/ 1183014 h 1356075"/>
              <a:gd name="connsiteX92" fmla="*/ 1227720 w 2008886"/>
              <a:gd name="connsiteY92" fmla="*/ 1162350 h 1356075"/>
              <a:gd name="connsiteX93" fmla="*/ 1233729 w 2008886"/>
              <a:gd name="connsiteY93" fmla="*/ 1141686 h 1356075"/>
              <a:gd name="connsiteX94" fmla="*/ 1236734 w 2008886"/>
              <a:gd name="connsiteY94" fmla="*/ 1131354 h 1356075"/>
              <a:gd name="connsiteX95" fmla="*/ 1236734 w 2008886"/>
              <a:gd name="connsiteY95" fmla="*/ 1118439 h 1356075"/>
              <a:gd name="connsiteX96" fmla="*/ 1233729 w 2008886"/>
              <a:gd name="connsiteY96" fmla="*/ 1108107 h 1356075"/>
              <a:gd name="connsiteX97" fmla="*/ 1230725 w 2008886"/>
              <a:gd name="connsiteY97" fmla="*/ 1095192 h 1356075"/>
              <a:gd name="connsiteX98" fmla="*/ 1224716 w 2008886"/>
              <a:gd name="connsiteY98" fmla="*/ 1082277 h 1356075"/>
              <a:gd name="connsiteX99" fmla="*/ 1215702 w 2008886"/>
              <a:gd name="connsiteY99" fmla="*/ 1071945 h 1356075"/>
              <a:gd name="connsiteX100" fmla="*/ 1197676 w 2008886"/>
              <a:gd name="connsiteY100" fmla="*/ 1051281 h 1356075"/>
              <a:gd name="connsiteX101" fmla="*/ 1185658 w 2008886"/>
              <a:gd name="connsiteY101" fmla="*/ 1043532 h 1356075"/>
              <a:gd name="connsiteX102" fmla="*/ 1173640 w 2008886"/>
              <a:gd name="connsiteY102" fmla="*/ 1033200 h 1356075"/>
              <a:gd name="connsiteX103" fmla="*/ 1149604 w 2008886"/>
              <a:gd name="connsiteY103" fmla="*/ 1020285 h 1356075"/>
              <a:gd name="connsiteX104" fmla="*/ 1134581 w 2008886"/>
              <a:gd name="connsiteY104" fmla="*/ 1012536 h 1356075"/>
              <a:gd name="connsiteX105" fmla="*/ 1116555 w 2008886"/>
              <a:gd name="connsiteY105" fmla="*/ 1007370 h 1356075"/>
              <a:gd name="connsiteX106" fmla="*/ 1086510 w 2008886"/>
              <a:gd name="connsiteY106" fmla="*/ 999621 h 1356075"/>
              <a:gd name="connsiteX107" fmla="*/ 1071487 w 2008886"/>
              <a:gd name="connsiteY107" fmla="*/ 994455 h 1356075"/>
              <a:gd name="connsiteX108" fmla="*/ 1056465 w 2008886"/>
              <a:gd name="connsiteY108" fmla="*/ 991872 h 1356075"/>
              <a:gd name="connsiteX109" fmla="*/ 1023416 w 2008886"/>
              <a:gd name="connsiteY109" fmla="*/ 989289 h 1356075"/>
              <a:gd name="connsiteX110" fmla="*/ 990366 w 2008886"/>
              <a:gd name="connsiteY110" fmla="*/ 989289 h 1356075"/>
              <a:gd name="connsiteX111" fmla="*/ 960321 w 2008886"/>
              <a:gd name="connsiteY111" fmla="*/ 989289 h 1356075"/>
              <a:gd name="connsiteX112" fmla="*/ 927272 w 2008886"/>
              <a:gd name="connsiteY112" fmla="*/ 994455 h 1356075"/>
              <a:gd name="connsiteX113" fmla="*/ 897227 w 2008886"/>
              <a:gd name="connsiteY113" fmla="*/ 1002204 h 1356075"/>
              <a:gd name="connsiteX114" fmla="*/ 882205 w 2008886"/>
              <a:gd name="connsiteY114" fmla="*/ 1007370 h 1356075"/>
              <a:gd name="connsiteX115" fmla="*/ 867182 w 2008886"/>
              <a:gd name="connsiteY115" fmla="*/ 1012536 h 1356075"/>
              <a:gd name="connsiteX116" fmla="*/ 840142 w 2008886"/>
              <a:gd name="connsiteY116" fmla="*/ 1022868 h 1356075"/>
              <a:gd name="connsiteX117" fmla="*/ 828124 w 2008886"/>
              <a:gd name="connsiteY117" fmla="*/ 1030617 h 1356075"/>
              <a:gd name="connsiteX118" fmla="*/ 816106 w 2008886"/>
              <a:gd name="connsiteY118" fmla="*/ 1038366 h 1356075"/>
              <a:gd name="connsiteX119" fmla="*/ 795075 w 2008886"/>
              <a:gd name="connsiteY119" fmla="*/ 1056447 h 1356075"/>
              <a:gd name="connsiteX120" fmla="*/ 786061 w 2008886"/>
              <a:gd name="connsiteY120" fmla="*/ 1064196 h 1356075"/>
              <a:gd name="connsiteX121" fmla="*/ 777048 w 2008886"/>
              <a:gd name="connsiteY121" fmla="*/ 1074528 h 1356075"/>
              <a:gd name="connsiteX122" fmla="*/ 771039 w 2008886"/>
              <a:gd name="connsiteY122" fmla="*/ 1087443 h 1356075"/>
              <a:gd name="connsiteX123" fmla="*/ 765030 w 2008886"/>
              <a:gd name="connsiteY123" fmla="*/ 1097775 h 1356075"/>
              <a:gd name="connsiteX124" fmla="*/ 762025 w 2008886"/>
              <a:gd name="connsiteY124" fmla="*/ 1113273 h 1356075"/>
              <a:gd name="connsiteX125" fmla="*/ 759021 w 2008886"/>
              <a:gd name="connsiteY125" fmla="*/ 1123605 h 1356075"/>
              <a:gd name="connsiteX126" fmla="*/ 759021 w 2008886"/>
              <a:gd name="connsiteY126" fmla="*/ 1136520 h 1356075"/>
              <a:gd name="connsiteX127" fmla="*/ 759021 w 2008886"/>
              <a:gd name="connsiteY127" fmla="*/ 1146852 h 1356075"/>
              <a:gd name="connsiteX128" fmla="*/ 762025 w 2008886"/>
              <a:gd name="connsiteY128" fmla="*/ 1157184 h 1356075"/>
              <a:gd name="connsiteX129" fmla="*/ 765030 w 2008886"/>
              <a:gd name="connsiteY129" fmla="*/ 1167516 h 1356075"/>
              <a:gd name="connsiteX130" fmla="*/ 774043 w 2008886"/>
              <a:gd name="connsiteY130" fmla="*/ 1188180 h 1356075"/>
              <a:gd name="connsiteX131" fmla="*/ 789066 w 2008886"/>
              <a:gd name="connsiteY131" fmla="*/ 1206261 h 1356075"/>
              <a:gd name="connsiteX132" fmla="*/ 804088 w 2008886"/>
              <a:gd name="connsiteY132" fmla="*/ 1226925 h 1356075"/>
              <a:gd name="connsiteX133" fmla="*/ 816106 w 2008886"/>
              <a:gd name="connsiteY133" fmla="*/ 1245006 h 1356075"/>
              <a:gd name="connsiteX134" fmla="*/ 831129 w 2008886"/>
              <a:gd name="connsiteY134" fmla="*/ 1260504 h 1356075"/>
              <a:gd name="connsiteX135" fmla="*/ 843147 w 2008886"/>
              <a:gd name="connsiteY135" fmla="*/ 1278585 h 1356075"/>
              <a:gd name="connsiteX136" fmla="*/ 849156 w 2008886"/>
              <a:gd name="connsiteY136" fmla="*/ 1294083 h 1356075"/>
              <a:gd name="connsiteX137" fmla="*/ 852160 w 2008886"/>
              <a:gd name="connsiteY137" fmla="*/ 1301832 h 1356075"/>
              <a:gd name="connsiteX138" fmla="*/ 852160 w 2008886"/>
              <a:gd name="connsiteY138" fmla="*/ 1309581 h 1356075"/>
              <a:gd name="connsiteX139" fmla="*/ 852160 w 2008886"/>
              <a:gd name="connsiteY139" fmla="*/ 1314747 h 1356075"/>
              <a:gd name="connsiteX140" fmla="*/ 849156 w 2008886"/>
              <a:gd name="connsiteY140" fmla="*/ 1322496 h 1356075"/>
              <a:gd name="connsiteX141" fmla="*/ 846151 w 2008886"/>
              <a:gd name="connsiteY141" fmla="*/ 1327662 h 1356075"/>
              <a:gd name="connsiteX142" fmla="*/ 840142 w 2008886"/>
              <a:gd name="connsiteY142" fmla="*/ 1335411 h 1356075"/>
              <a:gd name="connsiteX143" fmla="*/ 831129 w 2008886"/>
              <a:gd name="connsiteY143" fmla="*/ 1340577 h 1356075"/>
              <a:gd name="connsiteX144" fmla="*/ 822115 w 2008886"/>
              <a:gd name="connsiteY144" fmla="*/ 1345743 h 1356075"/>
              <a:gd name="connsiteX145" fmla="*/ 807093 w 2008886"/>
              <a:gd name="connsiteY145" fmla="*/ 1350909 h 1356075"/>
              <a:gd name="connsiteX146" fmla="*/ 792070 w 2008886"/>
              <a:gd name="connsiteY146" fmla="*/ 1356075 h 1356075"/>
              <a:gd name="connsiteX147" fmla="*/ 0 w 2008886"/>
              <a:gd name="connsiteY147" fmla="*/ 1356075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008886" h="1356075">
                <a:moveTo>
                  <a:pt x="0" y="0"/>
                </a:moveTo>
                <a:lnTo>
                  <a:pt x="2008886" y="0"/>
                </a:lnTo>
                <a:lnTo>
                  <a:pt x="2008886" y="506268"/>
                </a:lnTo>
                <a:lnTo>
                  <a:pt x="2002877" y="519183"/>
                </a:lnTo>
                <a:lnTo>
                  <a:pt x="1996868" y="529515"/>
                </a:lnTo>
                <a:lnTo>
                  <a:pt x="1990859" y="537264"/>
                </a:lnTo>
                <a:lnTo>
                  <a:pt x="1984850" y="545013"/>
                </a:lnTo>
                <a:lnTo>
                  <a:pt x="1978841" y="550179"/>
                </a:lnTo>
                <a:lnTo>
                  <a:pt x="1969828" y="552762"/>
                </a:lnTo>
                <a:lnTo>
                  <a:pt x="1963819" y="555345"/>
                </a:lnTo>
                <a:lnTo>
                  <a:pt x="1954805" y="555345"/>
                </a:lnTo>
                <a:lnTo>
                  <a:pt x="1945792" y="555345"/>
                </a:lnTo>
                <a:lnTo>
                  <a:pt x="1939783" y="552762"/>
                </a:lnTo>
                <a:lnTo>
                  <a:pt x="1921756" y="545013"/>
                </a:lnTo>
                <a:lnTo>
                  <a:pt x="1903729" y="534681"/>
                </a:lnTo>
                <a:lnTo>
                  <a:pt x="1879693" y="524349"/>
                </a:lnTo>
                <a:lnTo>
                  <a:pt x="1837631" y="498519"/>
                </a:lnTo>
                <a:lnTo>
                  <a:pt x="1813595" y="488187"/>
                </a:lnTo>
                <a:lnTo>
                  <a:pt x="1804581" y="483021"/>
                </a:lnTo>
                <a:lnTo>
                  <a:pt x="1792563" y="477855"/>
                </a:lnTo>
                <a:lnTo>
                  <a:pt x="1780545" y="475272"/>
                </a:lnTo>
                <a:lnTo>
                  <a:pt x="1765523" y="472689"/>
                </a:lnTo>
                <a:lnTo>
                  <a:pt x="1753505" y="472689"/>
                </a:lnTo>
                <a:lnTo>
                  <a:pt x="1741487" y="472689"/>
                </a:lnTo>
                <a:lnTo>
                  <a:pt x="1726465" y="475272"/>
                </a:lnTo>
                <a:lnTo>
                  <a:pt x="1714447" y="477855"/>
                </a:lnTo>
                <a:lnTo>
                  <a:pt x="1699424" y="483021"/>
                </a:lnTo>
                <a:lnTo>
                  <a:pt x="1687406" y="490770"/>
                </a:lnTo>
                <a:lnTo>
                  <a:pt x="1675388" y="495936"/>
                </a:lnTo>
                <a:lnTo>
                  <a:pt x="1663371" y="503685"/>
                </a:lnTo>
                <a:lnTo>
                  <a:pt x="1654357" y="514017"/>
                </a:lnTo>
                <a:lnTo>
                  <a:pt x="1645344" y="521766"/>
                </a:lnTo>
                <a:lnTo>
                  <a:pt x="1624312" y="542430"/>
                </a:lnTo>
                <a:lnTo>
                  <a:pt x="1609290" y="565677"/>
                </a:lnTo>
                <a:lnTo>
                  <a:pt x="1603281" y="578592"/>
                </a:lnTo>
                <a:lnTo>
                  <a:pt x="1600276" y="591507"/>
                </a:lnTo>
                <a:lnTo>
                  <a:pt x="1591263" y="619920"/>
                </a:lnTo>
                <a:lnTo>
                  <a:pt x="1585254" y="645750"/>
                </a:lnTo>
                <a:lnTo>
                  <a:pt x="1582250" y="658665"/>
                </a:lnTo>
                <a:lnTo>
                  <a:pt x="1582250" y="674163"/>
                </a:lnTo>
                <a:lnTo>
                  <a:pt x="1582250" y="702576"/>
                </a:lnTo>
                <a:lnTo>
                  <a:pt x="1588258" y="728406"/>
                </a:lnTo>
                <a:lnTo>
                  <a:pt x="1594267" y="756819"/>
                </a:lnTo>
                <a:lnTo>
                  <a:pt x="1606285" y="785232"/>
                </a:lnTo>
                <a:lnTo>
                  <a:pt x="1612294" y="795564"/>
                </a:lnTo>
                <a:lnTo>
                  <a:pt x="1618303" y="808479"/>
                </a:lnTo>
                <a:lnTo>
                  <a:pt x="1627317" y="818811"/>
                </a:lnTo>
                <a:lnTo>
                  <a:pt x="1639335" y="829143"/>
                </a:lnTo>
                <a:lnTo>
                  <a:pt x="1648348" y="839475"/>
                </a:lnTo>
                <a:lnTo>
                  <a:pt x="1660366" y="849807"/>
                </a:lnTo>
                <a:lnTo>
                  <a:pt x="1672384" y="857556"/>
                </a:lnTo>
                <a:lnTo>
                  <a:pt x="1684402" y="867888"/>
                </a:lnTo>
                <a:lnTo>
                  <a:pt x="1696420" y="873054"/>
                </a:lnTo>
                <a:lnTo>
                  <a:pt x="1708438" y="878220"/>
                </a:lnTo>
                <a:lnTo>
                  <a:pt x="1723460" y="880803"/>
                </a:lnTo>
                <a:lnTo>
                  <a:pt x="1735478" y="883386"/>
                </a:lnTo>
                <a:lnTo>
                  <a:pt x="1747496" y="883386"/>
                </a:lnTo>
                <a:lnTo>
                  <a:pt x="1759514" y="883386"/>
                </a:lnTo>
                <a:lnTo>
                  <a:pt x="1786554" y="875637"/>
                </a:lnTo>
                <a:lnTo>
                  <a:pt x="1807586" y="867888"/>
                </a:lnTo>
                <a:lnTo>
                  <a:pt x="1831622" y="854973"/>
                </a:lnTo>
                <a:lnTo>
                  <a:pt x="1855658" y="842058"/>
                </a:lnTo>
                <a:lnTo>
                  <a:pt x="1876689" y="826560"/>
                </a:lnTo>
                <a:lnTo>
                  <a:pt x="1900725" y="816228"/>
                </a:lnTo>
                <a:lnTo>
                  <a:pt x="1918752" y="803313"/>
                </a:lnTo>
                <a:lnTo>
                  <a:pt x="1936779" y="798147"/>
                </a:lnTo>
                <a:lnTo>
                  <a:pt x="1945792" y="795564"/>
                </a:lnTo>
                <a:lnTo>
                  <a:pt x="1954805" y="792981"/>
                </a:lnTo>
                <a:lnTo>
                  <a:pt x="1969828" y="795564"/>
                </a:lnTo>
                <a:lnTo>
                  <a:pt x="1978841" y="798147"/>
                </a:lnTo>
                <a:lnTo>
                  <a:pt x="1984850" y="805896"/>
                </a:lnTo>
                <a:lnTo>
                  <a:pt x="1990859" y="811062"/>
                </a:lnTo>
                <a:lnTo>
                  <a:pt x="1996868" y="821394"/>
                </a:lnTo>
                <a:lnTo>
                  <a:pt x="2002877" y="831726"/>
                </a:lnTo>
                <a:lnTo>
                  <a:pt x="2008886" y="847224"/>
                </a:lnTo>
                <a:lnTo>
                  <a:pt x="2008886" y="1356075"/>
                </a:lnTo>
                <a:lnTo>
                  <a:pt x="1194671" y="1356075"/>
                </a:lnTo>
                <a:lnTo>
                  <a:pt x="1164626" y="1345743"/>
                </a:lnTo>
                <a:lnTo>
                  <a:pt x="1155613" y="1340577"/>
                </a:lnTo>
                <a:lnTo>
                  <a:pt x="1146599" y="1335411"/>
                </a:lnTo>
                <a:lnTo>
                  <a:pt x="1137586" y="1330245"/>
                </a:lnTo>
                <a:lnTo>
                  <a:pt x="1134581" y="1322496"/>
                </a:lnTo>
                <a:lnTo>
                  <a:pt x="1131577" y="1314747"/>
                </a:lnTo>
                <a:lnTo>
                  <a:pt x="1131577" y="1309581"/>
                </a:lnTo>
                <a:lnTo>
                  <a:pt x="1131577" y="1301832"/>
                </a:lnTo>
                <a:lnTo>
                  <a:pt x="1134581" y="1294083"/>
                </a:lnTo>
                <a:lnTo>
                  <a:pt x="1143595" y="1278585"/>
                </a:lnTo>
                <a:lnTo>
                  <a:pt x="1155613" y="1257921"/>
                </a:lnTo>
                <a:lnTo>
                  <a:pt x="1170635" y="1242423"/>
                </a:lnTo>
                <a:lnTo>
                  <a:pt x="1185658" y="1221759"/>
                </a:lnTo>
                <a:lnTo>
                  <a:pt x="1200680" y="1203678"/>
                </a:lnTo>
                <a:lnTo>
                  <a:pt x="1215702" y="1183014"/>
                </a:lnTo>
                <a:lnTo>
                  <a:pt x="1227720" y="1162350"/>
                </a:lnTo>
                <a:lnTo>
                  <a:pt x="1233729" y="1141686"/>
                </a:lnTo>
                <a:lnTo>
                  <a:pt x="1236734" y="1131354"/>
                </a:lnTo>
                <a:lnTo>
                  <a:pt x="1236734" y="1118439"/>
                </a:lnTo>
                <a:lnTo>
                  <a:pt x="1233729" y="1108107"/>
                </a:lnTo>
                <a:lnTo>
                  <a:pt x="1230725" y="1095192"/>
                </a:lnTo>
                <a:lnTo>
                  <a:pt x="1224716" y="1082277"/>
                </a:lnTo>
                <a:lnTo>
                  <a:pt x="1215702" y="1071945"/>
                </a:lnTo>
                <a:lnTo>
                  <a:pt x="1197676" y="1051281"/>
                </a:lnTo>
                <a:lnTo>
                  <a:pt x="1185658" y="1043532"/>
                </a:lnTo>
                <a:lnTo>
                  <a:pt x="1173640" y="1033200"/>
                </a:lnTo>
                <a:lnTo>
                  <a:pt x="1149604" y="1020285"/>
                </a:lnTo>
                <a:lnTo>
                  <a:pt x="1134581" y="1012536"/>
                </a:lnTo>
                <a:lnTo>
                  <a:pt x="1116555" y="1007370"/>
                </a:lnTo>
                <a:lnTo>
                  <a:pt x="1086510" y="999621"/>
                </a:lnTo>
                <a:lnTo>
                  <a:pt x="1071487" y="994455"/>
                </a:lnTo>
                <a:lnTo>
                  <a:pt x="1056465" y="991872"/>
                </a:lnTo>
                <a:lnTo>
                  <a:pt x="1023416" y="989289"/>
                </a:lnTo>
                <a:lnTo>
                  <a:pt x="990366" y="989289"/>
                </a:lnTo>
                <a:lnTo>
                  <a:pt x="960321" y="989289"/>
                </a:lnTo>
                <a:lnTo>
                  <a:pt x="927272" y="994455"/>
                </a:lnTo>
                <a:lnTo>
                  <a:pt x="897227" y="1002204"/>
                </a:lnTo>
                <a:lnTo>
                  <a:pt x="882205" y="1007370"/>
                </a:lnTo>
                <a:lnTo>
                  <a:pt x="867182" y="1012536"/>
                </a:lnTo>
                <a:lnTo>
                  <a:pt x="840142" y="1022868"/>
                </a:lnTo>
                <a:lnTo>
                  <a:pt x="828124" y="1030617"/>
                </a:lnTo>
                <a:lnTo>
                  <a:pt x="816106" y="1038366"/>
                </a:lnTo>
                <a:lnTo>
                  <a:pt x="795075" y="1056447"/>
                </a:lnTo>
                <a:lnTo>
                  <a:pt x="786061" y="1064196"/>
                </a:lnTo>
                <a:lnTo>
                  <a:pt x="777048" y="1074528"/>
                </a:lnTo>
                <a:lnTo>
                  <a:pt x="771039" y="1087443"/>
                </a:lnTo>
                <a:lnTo>
                  <a:pt x="765030" y="1097775"/>
                </a:lnTo>
                <a:lnTo>
                  <a:pt x="762025" y="1113273"/>
                </a:lnTo>
                <a:lnTo>
                  <a:pt x="759021" y="1123605"/>
                </a:lnTo>
                <a:lnTo>
                  <a:pt x="759021" y="1136520"/>
                </a:lnTo>
                <a:lnTo>
                  <a:pt x="759021" y="1146852"/>
                </a:lnTo>
                <a:lnTo>
                  <a:pt x="762025" y="1157184"/>
                </a:lnTo>
                <a:lnTo>
                  <a:pt x="765030" y="1167516"/>
                </a:lnTo>
                <a:lnTo>
                  <a:pt x="774043" y="1188180"/>
                </a:lnTo>
                <a:lnTo>
                  <a:pt x="789066" y="1206261"/>
                </a:lnTo>
                <a:lnTo>
                  <a:pt x="804088" y="1226925"/>
                </a:lnTo>
                <a:lnTo>
                  <a:pt x="816106" y="1245006"/>
                </a:lnTo>
                <a:lnTo>
                  <a:pt x="831129" y="1260504"/>
                </a:lnTo>
                <a:lnTo>
                  <a:pt x="843147" y="1278585"/>
                </a:lnTo>
                <a:lnTo>
                  <a:pt x="849156" y="1294083"/>
                </a:lnTo>
                <a:lnTo>
                  <a:pt x="852160" y="1301832"/>
                </a:lnTo>
                <a:lnTo>
                  <a:pt x="852160" y="1309581"/>
                </a:lnTo>
                <a:lnTo>
                  <a:pt x="852160" y="1314747"/>
                </a:lnTo>
                <a:lnTo>
                  <a:pt x="849156" y="1322496"/>
                </a:lnTo>
                <a:lnTo>
                  <a:pt x="846151" y="1327662"/>
                </a:lnTo>
                <a:lnTo>
                  <a:pt x="840142" y="1335411"/>
                </a:lnTo>
                <a:lnTo>
                  <a:pt x="831129" y="1340577"/>
                </a:lnTo>
                <a:lnTo>
                  <a:pt x="822115" y="1345743"/>
                </a:lnTo>
                <a:lnTo>
                  <a:pt x="807093" y="1350909"/>
                </a:lnTo>
                <a:lnTo>
                  <a:pt x="792070" y="1356075"/>
                </a:lnTo>
                <a:lnTo>
                  <a:pt x="0" y="1356075"/>
                </a:lnTo>
                <a:close/>
              </a:path>
            </a:pathLst>
          </a:cu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b="50000"/>
          <a:stretch>
            <a:fillRect/>
          </a:stretch>
        </p:blipFill>
        <p:spPr>
          <a:xfrm>
            <a:off x="6172200" y="2362200"/>
            <a:ext cx="2472201" cy="1356075"/>
          </a:xfrm>
          <a:custGeom>
            <a:avLst/>
            <a:gdLst>
              <a:gd name="connsiteX0" fmla="*/ 427071 w 2472201"/>
              <a:gd name="connsiteY0" fmla="*/ 0 h 1356075"/>
              <a:gd name="connsiteX1" fmla="*/ 2472201 w 2472201"/>
              <a:gd name="connsiteY1" fmla="*/ 0 h 1356075"/>
              <a:gd name="connsiteX2" fmla="*/ 2472201 w 2472201"/>
              <a:gd name="connsiteY2" fmla="*/ 1356075 h 1356075"/>
              <a:gd name="connsiteX3" fmla="*/ 1651142 w 2472201"/>
              <a:gd name="connsiteY3" fmla="*/ 1356075 h 1356075"/>
              <a:gd name="connsiteX4" fmla="*/ 1630089 w 2472201"/>
              <a:gd name="connsiteY4" fmla="*/ 1348326 h 1356075"/>
              <a:gd name="connsiteX5" fmla="*/ 1612044 w 2472201"/>
              <a:gd name="connsiteY5" fmla="*/ 1343160 h 1356075"/>
              <a:gd name="connsiteX6" fmla="*/ 1600013 w 2472201"/>
              <a:gd name="connsiteY6" fmla="*/ 1332828 h 1356075"/>
              <a:gd name="connsiteX7" fmla="*/ 1593998 w 2472201"/>
              <a:gd name="connsiteY7" fmla="*/ 1330245 h 1356075"/>
              <a:gd name="connsiteX8" fmla="*/ 1590991 w 2472201"/>
              <a:gd name="connsiteY8" fmla="*/ 1325079 h 1356075"/>
              <a:gd name="connsiteX9" fmla="*/ 1587983 w 2472201"/>
              <a:gd name="connsiteY9" fmla="*/ 1317330 h 1356075"/>
              <a:gd name="connsiteX10" fmla="*/ 1584976 w 2472201"/>
              <a:gd name="connsiteY10" fmla="*/ 1306998 h 1356075"/>
              <a:gd name="connsiteX11" fmla="*/ 1587983 w 2472201"/>
              <a:gd name="connsiteY11" fmla="*/ 1296666 h 1356075"/>
              <a:gd name="connsiteX12" fmla="*/ 1590991 w 2472201"/>
              <a:gd name="connsiteY12" fmla="*/ 1286334 h 1356075"/>
              <a:gd name="connsiteX13" fmla="*/ 1606029 w 2472201"/>
              <a:gd name="connsiteY13" fmla="*/ 1263087 h 1356075"/>
              <a:gd name="connsiteX14" fmla="*/ 1624074 w 2472201"/>
              <a:gd name="connsiteY14" fmla="*/ 1237257 h 1356075"/>
              <a:gd name="connsiteX15" fmla="*/ 1654149 w 2472201"/>
              <a:gd name="connsiteY15" fmla="*/ 1203678 h 1356075"/>
              <a:gd name="connsiteX16" fmla="*/ 1669187 w 2472201"/>
              <a:gd name="connsiteY16" fmla="*/ 1183014 h 1356075"/>
              <a:gd name="connsiteX17" fmla="*/ 1678210 w 2472201"/>
              <a:gd name="connsiteY17" fmla="*/ 1164933 h 1356075"/>
              <a:gd name="connsiteX18" fmla="*/ 1684225 w 2472201"/>
              <a:gd name="connsiteY18" fmla="*/ 1149435 h 1356075"/>
              <a:gd name="connsiteX19" fmla="*/ 1687232 w 2472201"/>
              <a:gd name="connsiteY19" fmla="*/ 1141686 h 1356075"/>
              <a:gd name="connsiteX20" fmla="*/ 1687232 w 2472201"/>
              <a:gd name="connsiteY20" fmla="*/ 1131354 h 1356075"/>
              <a:gd name="connsiteX21" fmla="*/ 1687232 w 2472201"/>
              <a:gd name="connsiteY21" fmla="*/ 1115856 h 1356075"/>
              <a:gd name="connsiteX22" fmla="*/ 1684225 w 2472201"/>
              <a:gd name="connsiteY22" fmla="*/ 1097775 h 1356075"/>
              <a:gd name="connsiteX23" fmla="*/ 1681217 w 2472201"/>
              <a:gd name="connsiteY23" fmla="*/ 1090026 h 1356075"/>
              <a:gd name="connsiteX24" fmla="*/ 1678210 w 2472201"/>
              <a:gd name="connsiteY24" fmla="*/ 1084860 h 1356075"/>
              <a:gd name="connsiteX25" fmla="*/ 1672195 w 2472201"/>
              <a:gd name="connsiteY25" fmla="*/ 1074528 h 1356075"/>
              <a:gd name="connsiteX26" fmla="*/ 1666179 w 2472201"/>
              <a:gd name="connsiteY26" fmla="*/ 1064196 h 1356075"/>
              <a:gd name="connsiteX27" fmla="*/ 1657157 w 2472201"/>
              <a:gd name="connsiteY27" fmla="*/ 1053864 h 1356075"/>
              <a:gd name="connsiteX28" fmla="*/ 1648134 w 2472201"/>
              <a:gd name="connsiteY28" fmla="*/ 1046115 h 1356075"/>
              <a:gd name="connsiteX29" fmla="*/ 1636104 w 2472201"/>
              <a:gd name="connsiteY29" fmla="*/ 1038366 h 1356075"/>
              <a:gd name="connsiteX30" fmla="*/ 1612044 w 2472201"/>
              <a:gd name="connsiteY30" fmla="*/ 1022868 h 1356075"/>
              <a:gd name="connsiteX31" fmla="*/ 1597006 w 2472201"/>
              <a:gd name="connsiteY31" fmla="*/ 1015119 h 1356075"/>
              <a:gd name="connsiteX32" fmla="*/ 1584976 w 2472201"/>
              <a:gd name="connsiteY32" fmla="*/ 1009953 h 1356075"/>
              <a:gd name="connsiteX33" fmla="*/ 1563923 w 2472201"/>
              <a:gd name="connsiteY33" fmla="*/ 1004787 h 1356075"/>
              <a:gd name="connsiteX34" fmla="*/ 1548885 w 2472201"/>
              <a:gd name="connsiteY34" fmla="*/ 999621 h 1356075"/>
              <a:gd name="connsiteX35" fmla="*/ 1515802 w 2472201"/>
              <a:gd name="connsiteY35" fmla="*/ 991872 h 1356075"/>
              <a:gd name="connsiteX36" fmla="*/ 1497757 w 2472201"/>
              <a:gd name="connsiteY36" fmla="*/ 989289 h 1356075"/>
              <a:gd name="connsiteX37" fmla="*/ 1479712 w 2472201"/>
              <a:gd name="connsiteY37" fmla="*/ 989289 h 1356075"/>
              <a:gd name="connsiteX38" fmla="*/ 1443621 w 2472201"/>
              <a:gd name="connsiteY38" fmla="*/ 986706 h 1356075"/>
              <a:gd name="connsiteX39" fmla="*/ 1407531 w 2472201"/>
              <a:gd name="connsiteY39" fmla="*/ 989289 h 1356075"/>
              <a:gd name="connsiteX40" fmla="*/ 1374448 w 2472201"/>
              <a:gd name="connsiteY40" fmla="*/ 994455 h 1356075"/>
              <a:gd name="connsiteX41" fmla="*/ 1338357 w 2472201"/>
              <a:gd name="connsiteY41" fmla="*/ 1002204 h 1356075"/>
              <a:gd name="connsiteX42" fmla="*/ 1320312 w 2472201"/>
              <a:gd name="connsiteY42" fmla="*/ 1009953 h 1356075"/>
              <a:gd name="connsiteX43" fmla="*/ 1305274 w 2472201"/>
              <a:gd name="connsiteY43" fmla="*/ 1015119 h 1356075"/>
              <a:gd name="connsiteX44" fmla="*/ 1290236 w 2472201"/>
              <a:gd name="connsiteY44" fmla="*/ 1022868 h 1356075"/>
              <a:gd name="connsiteX45" fmla="*/ 1275199 w 2472201"/>
              <a:gd name="connsiteY45" fmla="*/ 1030617 h 1356075"/>
              <a:gd name="connsiteX46" fmla="*/ 1263169 w 2472201"/>
              <a:gd name="connsiteY46" fmla="*/ 1040949 h 1356075"/>
              <a:gd name="connsiteX47" fmla="*/ 1251138 w 2472201"/>
              <a:gd name="connsiteY47" fmla="*/ 1051281 h 1356075"/>
              <a:gd name="connsiteX48" fmla="*/ 1239108 w 2472201"/>
              <a:gd name="connsiteY48" fmla="*/ 1061613 h 1356075"/>
              <a:gd name="connsiteX49" fmla="*/ 1230086 w 2472201"/>
              <a:gd name="connsiteY49" fmla="*/ 1074528 h 1356075"/>
              <a:gd name="connsiteX50" fmla="*/ 1221063 w 2472201"/>
              <a:gd name="connsiteY50" fmla="*/ 1084860 h 1356075"/>
              <a:gd name="connsiteX51" fmla="*/ 1215048 w 2472201"/>
              <a:gd name="connsiteY51" fmla="*/ 1097775 h 1356075"/>
              <a:gd name="connsiteX52" fmla="*/ 1212040 w 2472201"/>
              <a:gd name="connsiteY52" fmla="*/ 1113273 h 1356075"/>
              <a:gd name="connsiteX53" fmla="*/ 1209033 w 2472201"/>
              <a:gd name="connsiteY53" fmla="*/ 1123605 h 1356075"/>
              <a:gd name="connsiteX54" fmla="*/ 1209033 w 2472201"/>
              <a:gd name="connsiteY54" fmla="*/ 1133937 h 1356075"/>
              <a:gd name="connsiteX55" fmla="*/ 1212040 w 2472201"/>
              <a:gd name="connsiteY55" fmla="*/ 1146852 h 1356075"/>
              <a:gd name="connsiteX56" fmla="*/ 1215048 w 2472201"/>
              <a:gd name="connsiteY56" fmla="*/ 1157184 h 1356075"/>
              <a:gd name="connsiteX57" fmla="*/ 1218055 w 2472201"/>
              <a:gd name="connsiteY57" fmla="*/ 1167516 h 1356075"/>
              <a:gd name="connsiteX58" fmla="*/ 1227078 w 2472201"/>
              <a:gd name="connsiteY58" fmla="*/ 1188180 h 1356075"/>
              <a:gd name="connsiteX59" fmla="*/ 1239108 w 2472201"/>
              <a:gd name="connsiteY59" fmla="*/ 1208844 h 1356075"/>
              <a:gd name="connsiteX60" fmla="*/ 1254146 w 2472201"/>
              <a:gd name="connsiteY60" fmla="*/ 1226925 h 1356075"/>
              <a:gd name="connsiteX61" fmla="*/ 1269184 w 2472201"/>
              <a:gd name="connsiteY61" fmla="*/ 1245006 h 1356075"/>
              <a:gd name="connsiteX62" fmla="*/ 1284221 w 2472201"/>
              <a:gd name="connsiteY62" fmla="*/ 1260504 h 1356075"/>
              <a:gd name="connsiteX63" fmla="*/ 1296252 w 2472201"/>
              <a:gd name="connsiteY63" fmla="*/ 1278585 h 1356075"/>
              <a:gd name="connsiteX64" fmla="*/ 1302267 w 2472201"/>
              <a:gd name="connsiteY64" fmla="*/ 1294083 h 1356075"/>
              <a:gd name="connsiteX65" fmla="*/ 1305274 w 2472201"/>
              <a:gd name="connsiteY65" fmla="*/ 1301832 h 1356075"/>
              <a:gd name="connsiteX66" fmla="*/ 1305274 w 2472201"/>
              <a:gd name="connsiteY66" fmla="*/ 1309581 h 1356075"/>
              <a:gd name="connsiteX67" fmla="*/ 1305274 w 2472201"/>
              <a:gd name="connsiteY67" fmla="*/ 1314747 h 1356075"/>
              <a:gd name="connsiteX68" fmla="*/ 1302267 w 2472201"/>
              <a:gd name="connsiteY68" fmla="*/ 1322496 h 1356075"/>
              <a:gd name="connsiteX69" fmla="*/ 1299259 w 2472201"/>
              <a:gd name="connsiteY69" fmla="*/ 1327662 h 1356075"/>
              <a:gd name="connsiteX70" fmla="*/ 1293244 w 2472201"/>
              <a:gd name="connsiteY70" fmla="*/ 1335411 h 1356075"/>
              <a:gd name="connsiteX71" fmla="*/ 1284221 w 2472201"/>
              <a:gd name="connsiteY71" fmla="*/ 1340577 h 1356075"/>
              <a:gd name="connsiteX72" fmla="*/ 1272191 w 2472201"/>
              <a:gd name="connsiteY72" fmla="*/ 1345743 h 1356075"/>
              <a:gd name="connsiteX73" fmla="*/ 1260161 w 2472201"/>
              <a:gd name="connsiteY73" fmla="*/ 1350909 h 1356075"/>
              <a:gd name="connsiteX74" fmla="*/ 1242116 w 2472201"/>
              <a:gd name="connsiteY74" fmla="*/ 1356075 h 1356075"/>
              <a:gd name="connsiteX75" fmla="*/ 427071 w 2472201"/>
              <a:gd name="connsiteY75" fmla="*/ 1356075 h 1356075"/>
              <a:gd name="connsiteX76" fmla="*/ 427071 w 2472201"/>
              <a:gd name="connsiteY76" fmla="*/ 844641 h 1356075"/>
              <a:gd name="connsiteX77" fmla="*/ 415041 w 2472201"/>
              <a:gd name="connsiteY77" fmla="*/ 818811 h 1356075"/>
              <a:gd name="connsiteX78" fmla="*/ 403011 w 2472201"/>
              <a:gd name="connsiteY78" fmla="*/ 803313 h 1356075"/>
              <a:gd name="connsiteX79" fmla="*/ 396996 w 2472201"/>
              <a:gd name="connsiteY79" fmla="*/ 798147 h 1356075"/>
              <a:gd name="connsiteX80" fmla="*/ 387973 w 2472201"/>
              <a:gd name="connsiteY80" fmla="*/ 795564 h 1356075"/>
              <a:gd name="connsiteX81" fmla="*/ 381958 w 2472201"/>
              <a:gd name="connsiteY81" fmla="*/ 792981 h 1356075"/>
              <a:gd name="connsiteX82" fmla="*/ 372936 w 2472201"/>
              <a:gd name="connsiteY82" fmla="*/ 792981 h 1356075"/>
              <a:gd name="connsiteX83" fmla="*/ 363913 w 2472201"/>
              <a:gd name="connsiteY83" fmla="*/ 795564 h 1356075"/>
              <a:gd name="connsiteX84" fmla="*/ 354890 w 2472201"/>
              <a:gd name="connsiteY84" fmla="*/ 798147 h 1356075"/>
              <a:gd name="connsiteX85" fmla="*/ 336845 w 2472201"/>
              <a:gd name="connsiteY85" fmla="*/ 805896 h 1356075"/>
              <a:gd name="connsiteX86" fmla="*/ 318800 w 2472201"/>
              <a:gd name="connsiteY86" fmla="*/ 816228 h 1356075"/>
              <a:gd name="connsiteX87" fmla="*/ 294740 w 2472201"/>
              <a:gd name="connsiteY87" fmla="*/ 829143 h 1356075"/>
              <a:gd name="connsiteX88" fmla="*/ 249626 w 2472201"/>
              <a:gd name="connsiteY88" fmla="*/ 854973 h 1356075"/>
              <a:gd name="connsiteX89" fmla="*/ 237596 w 2472201"/>
              <a:gd name="connsiteY89" fmla="*/ 860139 h 1356075"/>
              <a:gd name="connsiteX90" fmla="*/ 228574 w 2472201"/>
              <a:gd name="connsiteY90" fmla="*/ 867888 h 1356075"/>
              <a:gd name="connsiteX91" fmla="*/ 216543 w 2472201"/>
              <a:gd name="connsiteY91" fmla="*/ 873054 h 1356075"/>
              <a:gd name="connsiteX92" fmla="*/ 204513 w 2472201"/>
              <a:gd name="connsiteY92" fmla="*/ 875637 h 1356075"/>
              <a:gd name="connsiteX93" fmla="*/ 177445 w 2472201"/>
              <a:gd name="connsiteY93" fmla="*/ 883386 h 1356075"/>
              <a:gd name="connsiteX94" fmla="*/ 165415 w 2472201"/>
              <a:gd name="connsiteY94" fmla="*/ 883386 h 1356075"/>
              <a:gd name="connsiteX95" fmla="*/ 153385 w 2472201"/>
              <a:gd name="connsiteY95" fmla="*/ 883386 h 1356075"/>
              <a:gd name="connsiteX96" fmla="*/ 141355 w 2472201"/>
              <a:gd name="connsiteY96" fmla="*/ 880803 h 1356075"/>
              <a:gd name="connsiteX97" fmla="*/ 129325 w 2472201"/>
              <a:gd name="connsiteY97" fmla="*/ 878220 h 1356075"/>
              <a:gd name="connsiteX98" fmla="*/ 114287 w 2472201"/>
              <a:gd name="connsiteY98" fmla="*/ 873054 h 1356075"/>
              <a:gd name="connsiteX99" fmla="*/ 102257 w 2472201"/>
              <a:gd name="connsiteY99" fmla="*/ 867888 h 1356075"/>
              <a:gd name="connsiteX100" fmla="*/ 78196 w 2472201"/>
              <a:gd name="connsiteY100" fmla="*/ 849807 h 1356075"/>
              <a:gd name="connsiteX101" fmla="*/ 66166 w 2472201"/>
              <a:gd name="connsiteY101" fmla="*/ 839475 h 1356075"/>
              <a:gd name="connsiteX102" fmla="*/ 57144 w 2472201"/>
              <a:gd name="connsiteY102" fmla="*/ 829143 h 1356075"/>
              <a:gd name="connsiteX103" fmla="*/ 36091 w 2472201"/>
              <a:gd name="connsiteY103" fmla="*/ 808479 h 1356075"/>
              <a:gd name="connsiteX104" fmla="*/ 30076 w 2472201"/>
              <a:gd name="connsiteY104" fmla="*/ 795564 h 1356075"/>
              <a:gd name="connsiteX105" fmla="*/ 24061 w 2472201"/>
              <a:gd name="connsiteY105" fmla="*/ 785232 h 1356075"/>
              <a:gd name="connsiteX106" fmla="*/ 12030 w 2472201"/>
              <a:gd name="connsiteY106" fmla="*/ 756819 h 1356075"/>
              <a:gd name="connsiteX107" fmla="*/ 9023 w 2472201"/>
              <a:gd name="connsiteY107" fmla="*/ 741321 h 1356075"/>
              <a:gd name="connsiteX108" fmla="*/ 6015 w 2472201"/>
              <a:gd name="connsiteY108" fmla="*/ 728406 h 1356075"/>
              <a:gd name="connsiteX109" fmla="*/ 3008 w 2472201"/>
              <a:gd name="connsiteY109" fmla="*/ 702576 h 1356075"/>
              <a:gd name="connsiteX110" fmla="*/ 0 w 2472201"/>
              <a:gd name="connsiteY110" fmla="*/ 674163 h 1356075"/>
              <a:gd name="connsiteX111" fmla="*/ 3008 w 2472201"/>
              <a:gd name="connsiteY111" fmla="*/ 645750 h 1356075"/>
              <a:gd name="connsiteX112" fmla="*/ 9023 w 2472201"/>
              <a:gd name="connsiteY112" fmla="*/ 619920 h 1356075"/>
              <a:gd name="connsiteX113" fmla="*/ 18046 w 2472201"/>
              <a:gd name="connsiteY113" fmla="*/ 591507 h 1356075"/>
              <a:gd name="connsiteX114" fmla="*/ 24061 w 2472201"/>
              <a:gd name="connsiteY114" fmla="*/ 578592 h 1356075"/>
              <a:gd name="connsiteX115" fmla="*/ 30076 w 2472201"/>
              <a:gd name="connsiteY115" fmla="*/ 565677 h 1356075"/>
              <a:gd name="connsiteX116" fmla="*/ 42106 w 2472201"/>
              <a:gd name="connsiteY116" fmla="*/ 542430 h 1356075"/>
              <a:gd name="connsiteX117" fmla="*/ 54136 w 2472201"/>
              <a:gd name="connsiteY117" fmla="*/ 532098 h 1356075"/>
              <a:gd name="connsiteX118" fmla="*/ 63159 w 2472201"/>
              <a:gd name="connsiteY118" fmla="*/ 521766 h 1356075"/>
              <a:gd name="connsiteX119" fmla="*/ 81204 w 2472201"/>
              <a:gd name="connsiteY119" fmla="*/ 503685 h 1356075"/>
              <a:gd name="connsiteX120" fmla="*/ 93234 w 2472201"/>
              <a:gd name="connsiteY120" fmla="*/ 495936 h 1356075"/>
              <a:gd name="connsiteX121" fmla="*/ 105264 w 2472201"/>
              <a:gd name="connsiteY121" fmla="*/ 490770 h 1356075"/>
              <a:gd name="connsiteX122" fmla="*/ 120302 w 2472201"/>
              <a:gd name="connsiteY122" fmla="*/ 483021 h 1356075"/>
              <a:gd name="connsiteX123" fmla="*/ 132332 w 2472201"/>
              <a:gd name="connsiteY123" fmla="*/ 477855 h 1356075"/>
              <a:gd name="connsiteX124" fmla="*/ 147370 w 2472201"/>
              <a:gd name="connsiteY124" fmla="*/ 475272 h 1356075"/>
              <a:gd name="connsiteX125" fmla="*/ 159400 w 2472201"/>
              <a:gd name="connsiteY125" fmla="*/ 472689 h 1356075"/>
              <a:gd name="connsiteX126" fmla="*/ 171430 w 2472201"/>
              <a:gd name="connsiteY126" fmla="*/ 472689 h 1356075"/>
              <a:gd name="connsiteX127" fmla="*/ 183460 w 2472201"/>
              <a:gd name="connsiteY127" fmla="*/ 472689 h 1356075"/>
              <a:gd name="connsiteX128" fmla="*/ 198498 w 2472201"/>
              <a:gd name="connsiteY128" fmla="*/ 475272 h 1356075"/>
              <a:gd name="connsiteX129" fmla="*/ 210528 w 2472201"/>
              <a:gd name="connsiteY129" fmla="*/ 477855 h 1356075"/>
              <a:gd name="connsiteX130" fmla="*/ 234589 w 2472201"/>
              <a:gd name="connsiteY130" fmla="*/ 488187 h 1356075"/>
              <a:gd name="connsiteX131" fmla="*/ 255641 w 2472201"/>
              <a:gd name="connsiteY131" fmla="*/ 498519 h 1356075"/>
              <a:gd name="connsiteX132" fmla="*/ 276694 w 2472201"/>
              <a:gd name="connsiteY132" fmla="*/ 511434 h 1356075"/>
              <a:gd name="connsiteX133" fmla="*/ 297747 w 2472201"/>
              <a:gd name="connsiteY133" fmla="*/ 524349 h 1356075"/>
              <a:gd name="connsiteX134" fmla="*/ 321807 w 2472201"/>
              <a:gd name="connsiteY134" fmla="*/ 534681 h 1356075"/>
              <a:gd name="connsiteX135" fmla="*/ 339853 w 2472201"/>
              <a:gd name="connsiteY135" fmla="*/ 545013 h 1356075"/>
              <a:gd name="connsiteX136" fmla="*/ 357898 w 2472201"/>
              <a:gd name="connsiteY136" fmla="*/ 552762 h 1356075"/>
              <a:gd name="connsiteX137" fmla="*/ 363913 w 2472201"/>
              <a:gd name="connsiteY137" fmla="*/ 555345 h 1356075"/>
              <a:gd name="connsiteX138" fmla="*/ 372936 w 2472201"/>
              <a:gd name="connsiteY138" fmla="*/ 555345 h 1356075"/>
              <a:gd name="connsiteX139" fmla="*/ 381958 w 2472201"/>
              <a:gd name="connsiteY139" fmla="*/ 555345 h 1356075"/>
              <a:gd name="connsiteX140" fmla="*/ 387973 w 2472201"/>
              <a:gd name="connsiteY140" fmla="*/ 552762 h 1356075"/>
              <a:gd name="connsiteX141" fmla="*/ 396996 w 2472201"/>
              <a:gd name="connsiteY141" fmla="*/ 550179 h 1356075"/>
              <a:gd name="connsiteX142" fmla="*/ 403011 w 2472201"/>
              <a:gd name="connsiteY142" fmla="*/ 545013 h 1356075"/>
              <a:gd name="connsiteX143" fmla="*/ 415041 w 2472201"/>
              <a:gd name="connsiteY143" fmla="*/ 529515 h 1356075"/>
              <a:gd name="connsiteX144" fmla="*/ 421056 w 2472201"/>
              <a:gd name="connsiteY144" fmla="*/ 519183 h 1356075"/>
              <a:gd name="connsiteX145" fmla="*/ 427071 w 2472201"/>
              <a:gd name="connsiteY145" fmla="*/ 506268 h 135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472201" h="1356075">
                <a:moveTo>
                  <a:pt x="427071" y="0"/>
                </a:moveTo>
                <a:lnTo>
                  <a:pt x="2472201" y="0"/>
                </a:lnTo>
                <a:lnTo>
                  <a:pt x="2472201" y="1356075"/>
                </a:lnTo>
                <a:lnTo>
                  <a:pt x="1651142" y="1356075"/>
                </a:lnTo>
                <a:lnTo>
                  <a:pt x="1630089" y="1348326"/>
                </a:lnTo>
                <a:lnTo>
                  <a:pt x="1612044" y="1343160"/>
                </a:lnTo>
                <a:lnTo>
                  <a:pt x="1600013" y="1332828"/>
                </a:lnTo>
                <a:lnTo>
                  <a:pt x="1593998" y="1330245"/>
                </a:lnTo>
                <a:lnTo>
                  <a:pt x="1590991" y="1325079"/>
                </a:lnTo>
                <a:lnTo>
                  <a:pt x="1587983" y="1317330"/>
                </a:lnTo>
                <a:lnTo>
                  <a:pt x="1584976" y="1306998"/>
                </a:lnTo>
                <a:lnTo>
                  <a:pt x="1587983" y="1296666"/>
                </a:lnTo>
                <a:lnTo>
                  <a:pt x="1590991" y="1286334"/>
                </a:lnTo>
                <a:lnTo>
                  <a:pt x="1606029" y="1263087"/>
                </a:lnTo>
                <a:lnTo>
                  <a:pt x="1624074" y="1237257"/>
                </a:lnTo>
                <a:lnTo>
                  <a:pt x="1654149" y="1203678"/>
                </a:lnTo>
                <a:lnTo>
                  <a:pt x="1669187" y="1183014"/>
                </a:lnTo>
                <a:lnTo>
                  <a:pt x="1678210" y="1164933"/>
                </a:lnTo>
                <a:lnTo>
                  <a:pt x="1684225" y="1149435"/>
                </a:lnTo>
                <a:lnTo>
                  <a:pt x="1687232" y="1141686"/>
                </a:lnTo>
                <a:lnTo>
                  <a:pt x="1687232" y="1131354"/>
                </a:lnTo>
                <a:lnTo>
                  <a:pt x="1687232" y="1115856"/>
                </a:lnTo>
                <a:lnTo>
                  <a:pt x="1684225" y="1097775"/>
                </a:lnTo>
                <a:lnTo>
                  <a:pt x="1681217" y="1090026"/>
                </a:lnTo>
                <a:lnTo>
                  <a:pt x="1678210" y="1084860"/>
                </a:lnTo>
                <a:lnTo>
                  <a:pt x="1672195" y="1074528"/>
                </a:lnTo>
                <a:lnTo>
                  <a:pt x="1666179" y="1064196"/>
                </a:lnTo>
                <a:lnTo>
                  <a:pt x="1657157" y="1053864"/>
                </a:lnTo>
                <a:lnTo>
                  <a:pt x="1648134" y="1046115"/>
                </a:lnTo>
                <a:lnTo>
                  <a:pt x="1636104" y="1038366"/>
                </a:lnTo>
                <a:lnTo>
                  <a:pt x="1612044" y="1022868"/>
                </a:lnTo>
                <a:lnTo>
                  <a:pt x="1597006" y="1015119"/>
                </a:lnTo>
                <a:lnTo>
                  <a:pt x="1584976" y="1009953"/>
                </a:lnTo>
                <a:lnTo>
                  <a:pt x="1563923" y="1004787"/>
                </a:lnTo>
                <a:lnTo>
                  <a:pt x="1548885" y="999621"/>
                </a:lnTo>
                <a:lnTo>
                  <a:pt x="1515802" y="991872"/>
                </a:lnTo>
                <a:lnTo>
                  <a:pt x="1497757" y="989289"/>
                </a:lnTo>
                <a:lnTo>
                  <a:pt x="1479712" y="989289"/>
                </a:lnTo>
                <a:lnTo>
                  <a:pt x="1443621" y="986706"/>
                </a:lnTo>
                <a:lnTo>
                  <a:pt x="1407531" y="989289"/>
                </a:lnTo>
                <a:lnTo>
                  <a:pt x="1374448" y="994455"/>
                </a:lnTo>
                <a:lnTo>
                  <a:pt x="1338357" y="1002204"/>
                </a:lnTo>
                <a:lnTo>
                  <a:pt x="1320312" y="1009953"/>
                </a:lnTo>
                <a:lnTo>
                  <a:pt x="1305274" y="1015119"/>
                </a:lnTo>
                <a:lnTo>
                  <a:pt x="1290236" y="1022868"/>
                </a:lnTo>
                <a:lnTo>
                  <a:pt x="1275199" y="1030617"/>
                </a:lnTo>
                <a:lnTo>
                  <a:pt x="1263169" y="1040949"/>
                </a:lnTo>
                <a:lnTo>
                  <a:pt x="1251138" y="1051281"/>
                </a:lnTo>
                <a:lnTo>
                  <a:pt x="1239108" y="1061613"/>
                </a:lnTo>
                <a:lnTo>
                  <a:pt x="1230086" y="1074528"/>
                </a:lnTo>
                <a:lnTo>
                  <a:pt x="1221063" y="1084860"/>
                </a:lnTo>
                <a:lnTo>
                  <a:pt x="1215048" y="1097775"/>
                </a:lnTo>
                <a:lnTo>
                  <a:pt x="1212040" y="1113273"/>
                </a:lnTo>
                <a:lnTo>
                  <a:pt x="1209033" y="1123605"/>
                </a:lnTo>
                <a:lnTo>
                  <a:pt x="1209033" y="1133937"/>
                </a:lnTo>
                <a:lnTo>
                  <a:pt x="1212040" y="1146852"/>
                </a:lnTo>
                <a:lnTo>
                  <a:pt x="1215048" y="1157184"/>
                </a:lnTo>
                <a:lnTo>
                  <a:pt x="1218055" y="1167516"/>
                </a:lnTo>
                <a:lnTo>
                  <a:pt x="1227078" y="1188180"/>
                </a:lnTo>
                <a:lnTo>
                  <a:pt x="1239108" y="1208844"/>
                </a:lnTo>
                <a:lnTo>
                  <a:pt x="1254146" y="1226925"/>
                </a:lnTo>
                <a:lnTo>
                  <a:pt x="1269184" y="1245006"/>
                </a:lnTo>
                <a:lnTo>
                  <a:pt x="1284221" y="1260504"/>
                </a:lnTo>
                <a:lnTo>
                  <a:pt x="1296252" y="1278585"/>
                </a:lnTo>
                <a:lnTo>
                  <a:pt x="1302267" y="1294083"/>
                </a:lnTo>
                <a:lnTo>
                  <a:pt x="1305274" y="1301832"/>
                </a:lnTo>
                <a:lnTo>
                  <a:pt x="1305274" y="1309581"/>
                </a:lnTo>
                <a:lnTo>
                  <a:pt x="1305274" y="1314747"/>
                </a:lnTo>
                <a:lnTo>
                  <a:pt x="1302267" y="1322496"/>
                </a:lnTo>
                <a:lnTo>
                  <a:pt x="1299259" y="1327662"/>
                </a:lnTo>
                <a:lnTo>
                  <a:pt x="1293244" y="1335411"/>
                </a:lnTo>
                <a:lnTo>
                  <a:pt x="1284221" y="1340577"/>
                </a:lnTo>
                <a:lnTo>
                  <a:pt x="1272191" y="1345743"/>
                </a:lnTo>
                <a:lnTo>
                  <a:pt x="1260161" y="1350909"/>
                </a:lnTo>
                <a:lnTo>
                  <a:pt x="1242116" y="1356075"/>
                </a:lnTo>
                <a:lnTo>
                  <a:pt x="427071" y="1356075"/>
                </a:lnTo>
                <a:lnTo>
                  <a:pt x="427071" y="844641"/>
                </a:lnTo>
                <a:lnTo>
                  <a:pt x="415041" y="818811"/>
                </a:lnTo>
                <a:lnTo>
                  <a:pt x="403011" y="803313"/>
                </a:lnTo>
                <a:lnTo>
                  <a:pt x="396996" y="798147"/>
                </a:lnTo>
                <a:lnTo>
                  <a:pt x="387973" y="795564"/>
                </a:lnTo>
                <a:lnTo>
                  <a:pt x="381958" y="792981"/>
                </a:lnTo>
                <a:lnTo>
                  <a:pt x="372936" y="792981"/>
                </a:lnTo>
                <a:lnTo>
                  <a:pt x="363913" y="795564"/>
                </a:lnTo>
                <a:lnTo>
                  <a:pt x="354890" y="798147"/>
                </a:lnTo>
                <a:lnTo>
                  <a:pt x="336845" y="805896"/>
                </a:lnTo>
                <a:lnTo>
                  <a:pt x="318800" y="816228"/>
                </a:lnTo>
                <a:lnTo>
                  <a:pt x="294740" y="829143"/>
                </a:lnTo>
                <a:lnTo>
                  <a:pt x="249626" y="854973"/>
                </a:lnTo>
                <a:lnTo>
                  <a:pt x="237596" y="860139"/>
                </a:lnTo>
                <a:lnTo>
                  <a:pt x="228574" y="867888"/>
                </a:lnTo>
                <a:lnTo>
                  <a:pt x="216543" y="873054"/>
                </a:lnTo>
                <a:lnTo>
                  <a:pt x="204513" y="875637"/>
                </a:lnTo>
                <a:lnTo>
                  <a:pt x="177445" y="883386"/>
                </a:lnTo>
                <a:lnTo>
                  <a:pt x="165415" y="883386"/>
                </a:lnTo>
                <a:lnTo>
                  <a:pt x="153385" y="883386"/>
                </a:lnTo>
                <a:lnTo>
                  <a:pt x="141355" y="880803"/>
                </a:lnTo>
                <a:lnTo>
                  <a:pt x="129325" y="878220"/>
                </a:lnTo>
                <a:lnTo>
                  <a:pt x="114287" y="873054"/>
                </a:lnTo>
                <a:lnTo>
                  <a:pt x="102257" y="867888"/>
                </a:lnTo>
                <a:lnTo>
                  <a:pt x="78196" y="849807"/>
                </a:lnTo>
                <a:lnTo>
                  <a:pt x="66166" y="839475"/>
                </a:lnTo>
                <a:lnTo>
                  <a:pt x="57144" y="829143"/>
                </a:lnTo>
                <a:lnTo>
                  <a:pt x="36091" y="808479"/>
                </a:lnTo>
                <a:lnTo>
                  <a:pt x="30076" y="795564"/>
                </a:lnTo>
                <a:lnTo>
                  <a:pt x="24061" y="785232"/>
                </a:lnTo>
                <a:lnTo>
                  <a:pt x="12030" y="756819"/>
                </a:lnTo>
                <a:lnTo>
                  <a:pt x="9023" y="741321"/>
                </a:lnTo>
                <a:lnTo>
                  <a:pt x="6015" y="728406"/>
                </a:lnTo>
                <a:lnTo>
                  <a:pt x="3008" y="702576"/>
                </a:lnTo>
                <a:lnTo>
                  <a:pt x="0" y="674163"/>
                </a:lnTo>
                <a:lnTo>
                  <a:pt x="3008" y="645750"/>
                </a:lnTo>
                <a:lnTo>
                  <a:pt x="9023" y="619920"/>
                </a:lnTo>
                <a:lnTo>
                  <a:pt x="18046" y="591507"/>
                </a:lnTo>
                <a:lnTo>
                  <a:pt x="24061" y="578592"/>
                </a:lnTo>
                <a:lnTo>
                  <a:pt x="30076" y="565677"/>
                </a:lnTo>
                <a:lnTo>
                  <a:pt x="42106" y="542430"/>
                </a:lnTo>
                <a:lnTo>
                  <a:pt x="54136" y="532098"/>
                </a:lnTo>
                <a:lnTo>
                  <a:pt x="63159" y="521766"/>
                </a:lnTo>
                <a:lnTo>
                  <a:pt x="81204" y="503685"/>
                </a:lnTo>
                <a:lnTo>
                  <a:pt x="93234" y="495936"/>
                </a:lnTo>
                <a:lnTo>
                  <a:pt x="105264" y="490770"/>
                </a:lnTo>
                <a:lnTo>
                  <a:pt x="120302" y="483021"/>
                </a:lnTo>
                <a:lnTo>
                  <a:pt x="132332" y="477855"/>
                </a:lnTo>
                <a:lnTo>
                  <a:pt x="147370" y="475272"/>
                </a:lnTo>
                <a:lnTo>
                  <a:pt x="159400" y="472689"/>
                </a:lnTo>
                <a:lnTo>
                  <a:pt x="171430" y="472689"/>
                </a:lnTo>
                <a:lnTo>
                  <a:pt x="183460" y="472689"/>
                </a:lnTo>
                <a:lnTo>
                  <a:pt x="198498" y="475272"/>
                </a:lnTo>
                <a:lnTo>
                  <a:pt x="210528" y="477855"/>
                </a:lnTo>
                <a:lnTo>
                  <a:pt x="234589" y="488187"/>
                </a:lnTo>
                <a:lnTo>
                  <a:pt x="255641" y="498519"/>
                </a:lnTo>
                <a:lnTo>
                  <a:pt x="276694" y="511434"/>
                </a:lnTo>
                <a:lnTo>
                  <a:pt x="297747" y="524349"/>
                </a:lnTo>
                <a:lnTo>
                  <a:pt x="321807" y="534681"/>
                </a:lnTo>
                <a:lnTo>
                  <a:pt x="339853" y="545013"/>
                </a:lnTo>
                <a:lnTo>
                  <a:pt x="357898" y="552762"/>
                </a:lnTo>
                <a:lnTo>
                  <a:pt x="363913" y="555345"/>
                </a:lnTo>
                <a:lnTo>
                  <a:pt x="372936" y="555345"/>
                </a:lnTo>
                <a:lnTo>
                  <a:pt x="381958" y="555345"/>
                </a:lnTo>
                <a:lnTo>
                  <a:pt x="387973" y="552762"/>
                </a:lnTo>
                <a:lnTo>
                  <a:pt x="396996" y="550179"/>
                </a:lnTo>
                <a:lnTo>
                  <a:pt x="403011" y="545013"/>
                </a:lnTo>
                <a:lnTo>
                  <a:pt x="415041" y="529515"/>
                </a:lnTo>
                <a:lnTo>
                  <a:pt x="421056" y="519183"/>
                </a:lnTo>
                <a:lnTo>
                  <a:pt x="427071" y="506268"/>
                </a:lnTo>
                <a:close/>
              </a:path>
            </a:pathLst>
          </a:cu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1" t="36521"/>
          <a:stretch>
            <a:fillRect/>
          </a:stretch>
        </p:blipFill>
        <p:spPr>
          <a:xfrm>
            <a:off x="5273936" y="4152013"/>
            <a:ext cx="2472201" cy="1721655"/>
          </a:xfrm>
          <a:custGeom>
            <a:avLst/>
            <a:gdLst>
              <a:gd name="connsiteX0" fmla="*/ 1413546 w 2472201"/>
              <a:gd name="connsiteY0" fmla="*/ 0 h 1721655"/>
              <a:gd name="connsiteX1" fmla="*/ 1434599 w 2472201"/>
              <a:gd name="connsiteY1" fmla="*/ 0 h 1721655"/>
              <a:gd name="connsiteX2" fmla="*/ 1458659 w 2472201"/>
              <a:gd name="connsiteY2" fmla="*/ 0 h 1721655"/>
              <a:gd name="connsiteX3" fmla="*/ 1479712 w 2472201"/>
              <a:gd name="connsiteY3" fmla="*/ 0 h 1721655"/>
              <a:gd name="connsiteX4" fmla="*/ 1500765 w 2472201"/>
              <a:gd name="connsiteY4" fmla="*/ 2581 h 1721655"/>
              <a:gd name="connsiteX5" fmla="*/ 1521817 w 2472201"/>
              <a:gd name="connsiteY5" fmla="*/ 5162 h 1721655"/>
              <a:gd name="connsiteX6" fmla="*/ 1542870 w 2472201"/>
              <a:gd name="connsiteY6" fmla="*/ 10325 h 1721655"/>
              <a:gd name="connsiteX7" fmla="*/ 1563923 w 2472201"/>
              <a:gd name="connsiteY7" fmla="*/ 15487 h 1721655"/>
              <a:gd name="connsiteX8" fmla="*/ 1578961 w 2472201"/>
              <a:gd name="connsiteY8" fmla="*/ 20650 h 1721655"/>
              <a:gd name="connsiteX9" fmla="*/ 1587983 w 2472201"/>
              <a:gd name="connsiteY9" fmla="*/ 23231 h 1721655"/>
              <a:gd name="connsiteX10" fmla="*/ 1606029 w 2472201"/>
              <a:gd name="connsiteY10" fmla="*/ 33556 h 1721655"/>
              <a:gd name="connsiteX11" fmla="*/ 1624074 w 2472201"/>
              <a:gd name="connsiteY11" fmla="*/ 43880 h 1721655"/>
              <a:gd name="connsiteX12" fmla="*/ 1639112 w 2472201"/>
              <a:gd name="connsiteY12" fmla="*/ 54205 h 1721655"/>
              <a:gd name="connsiteX13" fmla="*/ 1648134 w 2472201"/>
              <a:gd name="connsiteY13" fmla="*/ 61949 h 1721655"/>
              <a:gd name="connsiteX14" fmla="*/ 1654149 w 2472201"/>
              <a:gd name="connsiteY14" fmla="*/ 67111 h 1721655"/>
              <a:gd name="connsiteX15" fmla="*/ 1669187 w 2472201"/>
              <a:gd name="connsiteY15" fmla="*/ 82598 h 1721655"/>
              <a:gd name="connsiteX16" fmla="*/ 1678210 w 2472201"/>
              <a:gd name="connsiteY16" fmla="*/ 95504 h 1721655"/>
              <a:gd name="connsiteX17" fmla="*/ 1684225 w 2472201"/>
              <a:gd name="connsiteY17" fmla="*/ 108410 h 1721655"/>
              <a:gd name="connsiteX18" fmla="*/ 1687232 w 2472201"/>
              <a:gd name="connsiteY18" fmla="*/ 123897 h 1721655"/>
              <a:gd name="connsiteX19" fmla="*/ 1687232 w 2472201"/>
              <a:gd name="connsiteY19" fmla="*/ 141966 h 1721655"/>
              <a:gd name="connsiteX20" fmla="*/ 1684225 w 2472201"/>
              <a:gd name="connsiteY20" fmla="*/ 157453 h 1721655"/>
              <a:gd name="connsiteX21" fmla="*/ 1681217 w 2472201"/>
              <a:gd name="connsiteY21" fmla="*/ 165196 h 1721655"/>
              <a:gd name="connsiteX22" fmla="*/ 1678210 w 2472201"/>
              <a:gd name="connsiteY22" fmla="*/ 175521 h 1721655"/>
              <a:gd name="connsiteX23" fmla="*/ 1666179 w 2472201"/>
              <a:gd name="connsiteY23" fmla="*/ 193590 h 1721655"/>
              <a:gd name="connsiteX24" fmla="*/ 1660164 w 2472201"/>
              <a:gd name="connsiteY24" fmla="*/ 203914 h 1721655"/>
              <a:gd name="connsiteX25" fmla="*/ 1654149 w 2472201"/>
              <a:gd name="connsiteY25" fmla="*/ 214239 h 1721655"/>
              <a:gd name="connsiteX26" fmla="*/ 1624074 w 2472201"/>
              <a:gd name="connsiteY26" fmla="*/ 247795 h 1721655"/>
              <a:gd name="connsiteX27" fmla="*/ 1606029 w 2472201"/>
              <a:gd name="connsiteY27" fmla="*/ 273606 h 1721655"/>
              <a:gd name="connsiteX28" fmla="*/ 1597006 w 2472201"/>
              <a:gd name="connsiteY28" fmla="*/ 286512 h 1721655"/>
              <a:gd name="connsiteX29" fmla="*/ 1590991 w 2472201"/>
              <a:gd name="connsiteY29" fmla="*/ 296837 h 1721655"/>
              <a:gd name="connsiteX30" fmla="*/ 1584976 w 2472201"/>
              <a:gd name="connsiteY30" fmla="*/ 307162 h 1721655"/>
              <a:gd name="connsiteX31" fmla="*/ 1584976 w 2472201"/>
              <a:gd name="connsiteY31" fmla="*/ 317487 h 1721655"/>
              <a:gd name="connsiteX32" fmla="*/ 1584976 w 2472201"/>
              <a:gd name="connsiteY32" fmla="*/ 327812 h 1721655"/>
              <a:gd name="connsiteX33" fmla="*/ 1584976 w 2472201"/>
              <a:gd name="connsiteY33" fmla="*/ 332974 h 1721655"/>
              <a:gd name="connsiteX34" fmla="*/ 1587983 w 2472201"/>
              <a:gd name="connsiteY34" fmla="*/ 335555 h 1721655"/>
              <a:gd name="connsiteX35" fmla="*/ 1593998 w 2472201"/>
              <a:gd name="connsiteY35" fmla="*/ 340717 h 1721655"/>
              <a:gd name="connsiteX36" fmla="*/ 1597006 w 2472201"/>
              <a:gd name="connsiteY36" fmla="*/ 345880 h 1721655"/>
              <a:gd name="connsiteX37" fmla="*/ 1609036 w 2472201"/>
              <a:gd name="connsiteY37" fmla="*/ 353623 h 1721655"/>
              <a:gd name="connsiteX38" fmla="*/ 1618059 w 2472201"/>
              <a:gd name="connsiteY38" fmla="*/ 356205 h 1721655"/>
              <a:gd name="connsiteX39" fmla="*/ 1627081 w 2472201"/>
              <a:gd name="connsiteY39" fmla="*/ 361367 h 1721655"/>
              <a:gd name="connsiteX40" fmla="*/ 1648134 w 2472201"/>
              <a:gd name="connsiteY40" fmla="*/ 366529 h 1721655"/>
              <a:gd name="connsiteX41" fmla="*/ 2472201 w 2472201"/>
              <a:gd name="connsiteY41" fmla="*/ 366529 h 1721655"/>
              <a:gd name="connsiteX42" fmla="*/ 2472201 w 2472201"/>
              <a:gd name="connsiteY42" fmla="*/ 1721655 h 1721655"/>
              <a:gd name="connsiteX43" fmla="*/ 427071 w 2472201"/>
              <a:gd name="connsiteY43" fmla="*/ 1721655 h 1721655"/>
              <a:gd name="connsiteX44" fmla="*/ 427071 w 2472201"/>
              <a:gd name="connsiteY44" fmla="*/ 1213160 h 1721655"/>
              <a:gd name="connsiteX45" fmla="*/ 415041 w 2472201"/>
              <a:gd name="connsiteY45" fmla="*/ 1187348 h 1721655"/>
              <a:gd name="connsiteX46" fmla="*/ 409026 w 2472201"/>
              <a:gd name="connsiteY46" fmla="*/ 1177024 h 1721655"/>
              <a:gd name="connsiteX47" fmla="*/ 403011 w 2472201"/>
              <a:gd name="connsiteY47" fmla="*/ 1171861 h 1721655"/>
              <a:gd name="connsiteX48" fmla="*/ 396996 w 2472201"/>
              <a:gd name="connsiteY48" fmla="*/ 1164118 h 1721655"/>
              <a:gd name="connsiteX49" fmla="*/ 387973 w 2472201"/>
              <a:gd name="connsiteY49" fmla="*/ 1161537 h 1721655"/>
              <a:gd name="connsiteX50" fmla="*/ 381958 w 2472201"/>
              <a:gd name="connsiteY50" fmla="*/ 1158955 h 1721655"/>
              <a:gd name="connsiteX51" fmla="*/ 372936 w 2472201"/>
              <a:gd name="connsiteY51" fmla="*/ 1158955 h 1721655"/>
              <a:gd name="connsiteX52" fmla="*/ 363913 w 2472201"/>
              <a:gd name="connsiteY52" fmla="*/ 1161537 h 1721655"/>
              <a:gd name="connsiteX53" fmla="*/ 354890 w 2472201"/>
              <a:gd name="connsiteY53" fmla="*/ 1164118 h 1721655"/>
              <a:gd name="connsiteX54" fmla="*/ 336845 w 2472201"/>
              <a:gd name="connsiteY54" fmla="*/ 1171861 h 1721655"/>
              <a:gd name="connsiteX55" fmla="*/ 318800 w 2472201"/>
              <a:gd name="connsiteY55" fmla="*/ 1182186 h 1721655"/>
              <a:gd name="connsiteX56" fmla="*/ 294740 w 2472201"/>
              <a:gd name="connsiteY56" fmla="*/ 1195092 h 1721655"/>
              <a:gd name="connsiteX57" fmla="*/ 249626 w 2472201"/>
              <a:gd name="connsiteY57" fmla="*/ 1220904 h 1721655"/>
              <a:gd name="connsiteX58" fmla="*/ 225566 w 2472201"/>
              <a:gd name="connsiteY58" fmla="*/ 1233810 h 1721655"/>
              <a:gd name="connsiteX59" fmla="*/ 216543 w 2472201"/>
              <a:gd name="connsiteY59" fmla="*/ 1238972 h 1721655"/>
              <a:gd name="connsiteX60" fmla="*/ 204513 w 2472201"/>
              <a:gd name="connsiteY60" fmla="*/ 1241553 h 1721655"/>
              <a:gd name="connsiteX61" fmla="*/ 177445 w 2472201"/>
              <a:gd name="connsiteY61" fmla="*/ 1249297 h 1721655"/>
              <a:gd name="connsiteX62" fmla="*/ 165415 w 2472201"/>
              <a:gd name="connsiteY62" fmla="*/ 1249297 h 1721655"/>
              <a:gd name="connsiteX63" fmla="*/ 153385 w 2472201"/>
              <a:gd name="connsiteY63" fmla="*/ 1249297 h 1721655"/>
              <a:gd name="connsiteX64" fmla="*/ 141355 w 2472201"/>
              <a:gd name="connsiteY64" fmla="*/ 1246716 h 1721655"/>
              <a:gd name="connsiteX65" fmla="*/ 126317 w 2472201"/>
              <a:gd name="connsiteY65" fmla="*/ 1244135 h 1721655"/>
              <a:gd name="connsiteX66" fmla="*/ 114287 w 2472201"/>
              <a:gd name="connsiteY66" fmla="*/ 1238972 h 1721655"/>
              <a:gd name="connsiteX67" fmla="*/ 102257 w 2472201"/>
              <a:gd name="connsiteY67" fmla="*/ 1233810 h 1721655"/>
              <a:gd name="connsiteX68" fmla="*/ 78196 w 2472201"/>
              <a:gd name="connsiteY68" fmla="*/ 1215742 h 1721655"/>
              <a:gd name="connsiteX69" fmla="*/ 66166 w 2472201"/>
              <a:gd name="connsiteY69" fmla="*/ 1205417 h 1721655"/>
              <a:gd name="connsiteX70" fmla="*/ 57144 w 2472201"/>
              <a:gd name="connsiteY70" fmla="*/ 1195092 h 1721655"/>
              <a:gd name="connsiteX71" fmla="*/ 36091 w 2472201"/>
              <a:gd name="connsiteY71" fmla="*/ 1174443 h 1721655"/>
              <a:gd name="connsiteX72" fmla="*/ 30076 w 2472201"/>
              <a:gd name="connsiteY72" fmla="*/ 1161537 h 1721655"/>
              <a:gd name="connsiteX73" fmla="*/ 24061 w 2472201"/>
              <a:gd name="connsiteY73" fmla="*/ 1151212 h 1721655"/>
              <a:gd name="connsiteX74" fmla="*/ 12030 w 2472201"/>
              <a:gd name="connsiteY74" fmla="*/ 1122819 h 1721655"/>
              <a:gd name="connsiteX75" fmla="*/ 9023 w 2472201"/>
              <a:gd name="connsiteY75" fmla="*/ 1107332 h 1721655"/>
              <a:gd name="connsiteX76" fmla="*/ 6015 w 2472201"/>
              <a:gd name="connsiteY76" fmla="*/ 1094426 h 1721655"/>
              <a:gd name="connsiteX77" fmla="*/ 3008 w 2472201"/>
              <a:gd name="connsiteY77" fmla="*/ 1068614 h 1721655"/>
              <a:gd name="connsiteX78" fmla="*/ 0 w 2472201"/>
              <a:gd name="connsiteY78" fmla="*/ 1040220 h 1721655"/>
              <a:gd name="connsiteX79" fmla="*/ 3008 w 2472201"/>
              <a:gd name="connsiteY79" fmla="*/ 1011827 h 1721655"/>
              <a:gd name="connsiteX80" fmla="*/ 9023 w 2472201"/>
              <a:gd name="connsiteY80" fmla="*/ 986015 h 1721655"/>
              <a:gd name="connsiteX81" fmla="*/ 18046 w 2472201"/>
              <a:gd name="connsiteY81" fmla="*/ 957622 h 1721655"/>
              <a:gd name="connsiteX82" fmla="*/ 21053 w 2472201"/>
              <a:gd name="connsiteY82" fmla="*/ 944716 h 1721655"/>
              <a:gd name="connsiteX83" fmla="*/ 27068 w 2472201"/>
              <a:gd name="connsiteY83" fmla="*/ 931810 h 1721655"/>
              <a:gd name="connsiteX84" fmla="*/ 42106 w 2472201"/>
              <a:gd name="connsiteY84" fmla="*/ 908580 h 1721655"/>
              <a:gd name="connsiteX85" fmla="*/ 54136 w 2472201"/>
              <a:gd name="connsiteY85" fmla="*/ 898255 h 1721655"/>
              <a:gd name="connsiteX86" fmla="*/ 63159 w 2472201"/>
              <a:gd name="connsiteY86" fmla="*/ 887930 h 1721655"/>
              <a:gd name="connsiteX87" fmla="*/ 81204 w 2472201"/>
              <a:gd name="connsiteY87" fmla="*/ 869862 h 1721655"/>
              <a:gd name="connsiteX88" fmla="*/ 93234 w 2472201"/>
              <a:gd name="connsiteY88" fmla="*/ 862118 h 1721655"/>
              <a:gd name="connsiteX89" fmla="*/ 105264 w 2472201"/>
              <a:gd name="connsiteY89" fmla="*/ 856956 h 1721655"/>
              <a:gd name="connsiteX90" fmla="*/ 117294 w 2472201"/>
              <a:gd name="connsiteY90" fmla="*/ 849212 h 1721655"/>
              <a:gd name="connsiteX91" fmla="*/ 132332 w 2472201"/>
              <a:gd name="connsiteY91" fmla="*/ 844050 h 1721655"/>
              <a:gd name="connsiteX92" fmla="*/ 144362 w 2472201"/>
              <a:gd name="connsiteY92" fmla="*/ 841469 h 1721655"/>
              <a:gd name="connsiteX93" fmla="*/ 159400 w 2472201"/>
              <a:gd name="connsiteY93" fmla="*/ 838888 h 1721655"/>
              <a:gd name="connsiteX94" fmla="*/ 171430 w 2472201"/>
              <a:gd name="connsiteY94" fmla="*/ 838888 h 1721655"/>
              <a:gd name="connsiteX95" fmla="*/ 183460 w 2472201"/>
              <a:gd name="connsiteY95" fmla="*/ 838888 h 1721655"/>
              <a:gd name="connsiteX96" fmla="*/ 198498 w 2472201"/>
              <a:gd name="connsiteY96" fmla="*/ 841469 h 1721655"/>
              <a:gd name="connsiteX97" fmla="*/ 210528 w 2472201"/>
              <a:gd name="connsiteY97" fmla="*/ 844050 h 1721655"/>
              <a:gd name="connsiteX98" fmla="*/ 231581 w 2472201"/>
              <a:gd name="connsiteY98" fmla="*/ 854375 h 1721655"/>
              <a:gd name="connsiteX99" fmla="*/ 255641 w 2472201"/>
              <a:gd name="connsiteY99" fmla="*/ 864699 h 1721655"/>
              <a:gd name="connsiteX100" fmla="*/ 276694 w 2472201"/>
              <a:gd name="connsiteY100" fmla="*/ 877605 h 1721655"/>
              <a:gd name="connsiteX101" fmla="*/ 297747 w 2472201"/>
              <a:gd name="connsiteY101" fmla="*/ 890511 h 1721655"/>
              <a:gd name="connsiteX102" fmla="*/ 321807 w 2472201"/>
              <a:gd name="connsiteY102" fmla="*/ 900836 h 1721655"/>
              <a:gd name="connsiteX103" fmla="*/ 339853 w 2472201"/>
              <a:gd name="connsiteY103" fmla="*/ 911161 h 1721655"/>
              <a:gd name="connsiteX104" fmla="*/ 357898 w 2472201"/>
              <a:gd name="connsiteY104" fmla="*/ 918904 h 1721655"/>
              <a:gd name="connsiteX105" fmla="*/ 363913 w 2472201"/>
              <a:gd name="connsiteY105" fmla="*/ 921486 h 1721655"/>
              <a:gd name="connsiteX106" fmla="*/ 372936 w 2472201"/>
              <a:gd name="connsiteY106" fmla="*/ 921486 h 1721655"/>
              <a:gd name="connsiteX107" fmla="*/ 387973 w 2472201"/>
              <a:gd name="connsiteY107" fmla="*/ 918904 h 1721655"/>
              <a:gd name="connsiteX108" fmla="*/ 396996 w 2472201"/>
              <a:gd name="connsiteY108" fmla="*/ 916323 h 1721655"/>
              <a:gd name="connsiteX109" fmla="*/ 403011 w 2472201"/>
              <a:gd name="connsiteY109" fmla="*/ 911161 h 1721655"/>
              <a:gd name="connsiteX110" fmla="*/ 409026 w 2472201"/>
              <a:gd name="connsiteY110" fmla="*/ 903417 h 1721655"/>
              <a:gd name="connsiteX111" fmla="*/ 415041 w 2472201"/>
              <a:gd name="connsiteY111" fmla="*/ 895674 h 1721655"/>
              <a:gd name="connsiteX112" fmla="*/ 421056 w 2472201"/>
              <a:gd name="connsiteY112" fmla="*/ 885349 h 1721655"/>
              <a:gd name="connsiteX113" fmla="*/ 427071 w 2472201"/>
              <a:gd name="connsiteY113" fmla="*/ 872443 h 1721655"/>
              <a:gd name="connsiteX114" fmla="*/ 427071 w 2472201"/>
              <a:gd name="connsiteY114" fmla="*/ 366529 h 1721655"/>
              <a:gd name="connsiteX115" fmla="*/ 1245123 w 2472201"/>
              <a:gd name="connsiteY115" fmla="*/ 366529 h 1721655"/>
              <a:gd name="connsiteX116" fmla="*/ 1266176 w 2472201"/>
              <a:gd name="connsiteY116" fmla="*/ 358786 h 1721655"/>
              <a:gd name="connsiteX117" fmla="*/ 1281214 w 2472201"/>
              <a:gd name="connsiteY117" fmla="*/ 353623 h 1721655"/>
              <a:gd name="connsiteX118" fmla="*/ 1293244 w 2472201"/>
              <a:gd name="connsiteY118" fmla="*/ 345880 h 1721655"/>
              <a:gd name="connsiteX119" fmla="*/ 1299259 w 2472201"/>
              <a:gd name="connsiteY119" fmla="*/ 335555 h 1721655"/>
              <a:gd name="connsiteX120" fmla="*/ 1305274 w 2472201"/>
              <a:gd name="connsiteY120" fmla="*/ 327812 h 1721655"/>
              <a:gd name="connsiteX121" fmla="*/ 1308282 w 2472201"/>
              <a:gd name="connsiteY121" fmla="*/ 317487 h 1721655"/>
              <a:gd name="connsiteX122" fmla="*/ 1305274 w 2472201"/>
              <a:gd name="connsiteY122" fmla="*/ 309743 h 1721655"/>
              <a:gd name="connsiteX123" fmla="*/ 1302267 w 2472201"/>
              <a:gd name="connsiteY123" fmla="*/ 299418 h 1721655"/>
              <a:gd name="connsiteX124" fmla="*/ 1290236 w 2472201"/>
              <a:gd name="connsiteY124" fmla="*/ 278769 h 1721655"/>
              <a:gd name="connsiteX125" fmla="*/ 1275199 w 2472201"/>
              <a:gd name="connsiteY125" fmla="*/ 258119 h 1721655"/>
              <a:gd name="connsiteX126" fmla="*/ 1257153 w 2472201"/>
              <a:gd name="connsiteY126" fmla="*/ 237470 h 1721655"/>
              <a:gd name="connsiteX127" fmla="*/ 1242116 w 2472201"/>
              <a:gd name="connsiteY127" fmla="*/ 216820 h 1721655"/>
              <a:gd name="connsiteX128" fmla="*/ 1230086 w 2472201"/>
              <a:gd name="connsiteY128" fmla="*/ 198752 h 1721655"/>
              <a:gd name="connsiteX129" fmla="*/ 1221063 w 2472201"/>
              <a:gd name="connsiteY129" fmla="*/ 183265 h 1721655"/>
              <a:gd name="connsiteX130" fmla="*/ 1218055 w 2472201"/>
              <a:gd name="connsiteY130" fmla="*/ 172940 h 1721655"/>
              <a:gd name="connsiteX131" fmla="*/ 1215048 w 2472201"/>
              <a:gd name="connsiteY131" fmla="*/ 165196 h 1721655"/>
              <a:gd name="connsiteX132" fmla="*/ 1212040 w 2472201"/>
              <a:gd name="connsiteY132" fmla="*/ 149709 h 1721655"/>
              <a:gd name="connsiteX133" fmla="*/ 1212040 w 2472201"/>
              <a:gd name="connsiteY133" fmla="*/ 134222 h 1721655"/>
              <a:gd name="connsiteX134" fmla="*/ 1215048 w 2472201"/>
              <a:gd name="connsiteY134" fmla="*/ 118735 h 1721655"/>
              <a:gd name="connsiteX135" fmla="*/ 1221063 w 2472201"/>
              <a:gd name="connsiteY135" fmla="*/ 100667 h 1721655"/>
              <a:gd name="connsiteX136" fmla="*/ 1227078 w 2472201"/>
              <a:gd name="connsiteY136" fmla="*/ 87761 h 1721655"/>
              <a:gd name="connsiteX137" fmla="*/ 1236101 w 2472201"/>
              <a:gd name="connsiteY137" fmla="*/ 74855 h 1721655"/>
              <a:gd name="connsiteX138" fmla="*/ 1248131 w 2472201"/>
              <a:gd name="connsiteY138" fmla="*/ 64530 h 1721655"/>
              <a:gd name="connsiteX139" fmla="*/ 1260161 w 2472201"/>
              <a:gd name="connsiteY139" fmla="*/ 54205 h 1721655"/>
              <a:gd name="connsiteX140" fmla="*/ 1275199 w 2472201"/>
              <a:gd name="connsiteY140" fmla="*/ 43880 h 1721655"/>
              <a:gd name="connsiteX141" fmla="*/ 1293244 w 2472201"/>
              <a:gd name="connsiteY141" fmla="*/ 33556 h 1721655"/>
              <a:gd name="connsiteX142" fmla="*/ 1308282 w 2472201"/>
              <a:gd name="connsiteY142" fmla="*/ 25812 h 1721655"/>
              <a:gd name="connsiteX143" fmla="*/ 1332342 w 2472201"/>
              <a:gd name="connsiteY143" fmla="*/ 18068 h 1721655"/>
              <a:gd name="connsiteX144" fmla="*/ 1350387 w 2472201"/>
              <a:gd name="connsiteY144" fmla="*/ 12906 h 1721655"/>
              <a:gd name="connsiteX145" fmla="*/ 1371440 w 2472201"/>
              <a:gd name="connsiteY145" fmla="*/ 7744 h 1721655"/>
              <a:gd name="connsiteX146" fmla="*/ 1392493 w 2472201"/>
              <a:gd name="connsiteY146" fmla="*/ 2581 h 172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72201" h="1721655">
                <a:moveTo>
                  <a:pt x="1413546" y="0"/>
                </a:moveTo>
                <a:lnTo>
                  <a:pt x="1434599" y="0"/>
                </a:lnTo>
                <a:lnTo>
                  <a:pt x="1458659" y="0"/>
                </a:lnTo>
                <a:lnTo>
                  <a:pt x="1479712" y="0"/>
                </a:lnTo>
                <a:lnTo>
                  <a:pt x="1500765" y="2581"/>
                </a:lnTo>
                <a:lnTo>
                  <a:pt x="1521817" y="5162"/>
                </a:lnTo>
                <a:lnTo>
                  <a:pt x="1542870" y="10325"/>
                </a:lnTo>
                <a:lnTo>
                  <a:pt x="1563923" y="15487"/>
                </a:lnTo>
                <a:lnTo>
                  <a:pt x="1578961" y="20650"/>
                </a:lnTo>
                <a:lnTo>
                  <a:pt x="1587983" y="23231"/>
                </a:lnTo>
                <a:lnTo>
                  <a:pt x="1606029" y="33556"/>
                </a:lnTo>
                <a:lnTo>
                  <a:pt x="1624074" y="43880"/>
                </a:lnTo>
                <a:lnTo>
                  <a:pt x="1639112" y="54205"/>
                </a:lnTo>
                <a:lnTo>
                  <a:pt x="1648134" y="61949"/>
                </a:lnTo>
                <a:lnTo>
                  <a:pt x="1654149" y="67111"/>
                </a:lnTo>
                <a:lnTo>
                  <a:pt x="1669187" y="82598"/>
                </a:lnTo>
                <a:lnTo>
                  <a:pt x="1678210" y="95504"/>
                </a:lnTo>
                <a:lnTo>
                  <a:pt x="1684225" y="108410"/>
                </a:lnTo>
                <a:lnTo>
                  <a:pt x="1687232" y="123897"/>
                </a:lnTo>
                <a:lnTo>
                  <a:pt x="1687232" y="141966"/>
                </a:lnTo>
                <a:lnTo>
                  <a:pt x="1684225" y="157453"/>
                </a:lnTo>
                <a:lnTo>
                  <a:pt x="1681217" y="165196"/>
                </a:lnTo>
                <a:lnTo>
                  <a:pt x="1678210" y="175521"/>
                </a:lnTo>
                <a:lnTo>
                  <a:pt x="1666179" y="193590"/>
                </a:lnTo>
                <a:lnTo>
                  <a:pt x="1660164" y="203914"/>
                </a:lnTo>
                <a:lnTo>
                  <a:pt x="1654149" y="214239"/>
                </a:lnTo>
                <a:lnTo>
                  <a:pt x="1624074" y="247795"/>
                </a:lnTo>
                <a:lnTo>
                  <a:pt x="1606029" y="273606"/>
                </a:lnTo>
                <a:lnTo>
                  <a:pt x="1597006" y="286512"/>
                </a:lnTo>
                <a:lnTo>
                  <a:pt x="1590991" y="296837"/>
                </a:lnTo>
                <a:lnTo>
                  <a:pt x="1584976" y="307162"/>
                </a:lnTo>
                <a:lnTo>
                  <a:pt x="1584976" y="317487"/>
                </a:lnTo>
                <a:lnTo>
                  <a:pt x="1584976" y="327812"/>
                </a:lnTo>
                <a:lnTo>
                  <a:pt x="1584976" y="332974"/>
                </a:lnTo>
                <a:lnTo>
                  <a:pt x="1587983" y="335555"/>
                </a:lnTo>
                <a:lnTo>
                  <a:pt x="1593998" y="340717"/>
                </a:lnTo>
                <a:lnTo>
                  <a:pt x="1597006" y="345880"/>
                </a:lnTo>
                <a:lnTo>
                  <a:pt x="1609036" y="353623"/>
                </a:lnTo>
                <a:lnTo>
                  <a:pt x="1618059" y="356205"/>
                </a:lnTo>
                <a:lnTo>
                  <a:pt x="1627081" y="361367"/>
                </a:lnTo>
                <a:lnTo>
                  <a:pt x="1648134" y="366529"/>
                </a:lnTo>
                <a:lnTo>
                  <a:pt x="2472201" y="366529"/>
                </a:lnTo>
                <a:lnTo>
                  <a:pt x="2472201" y="1721655"/>
                </a:lnTo>
                <a:lnTo>
                  <a:pt x="427071" y="1721655"/>
                </a:lnTo>
                <a:lnTo>
                  <a:pt x="427071" y="1213160"/>
                </a:lnTo>
                <a:lnTo>
                  <a:pt x="415041" y="1187348"/>
                </a:lnTo>
                <a:lnTo>
                  <a:pt x="409026" y="1177024"/>
                </a:lnTo>
                <a:lnTo>
                  <a:pt x="403011" y="1171861"/>
                </a:lnTo>
                <a:lnTo>
                  <a:pt x="396996" y="1164118"/>
                </a:lnTo>
                <a:lnTo>
                  <a:pt x="387973" y="1161537"/>
                </a:lnTo>
                <a:lnTo>
                  <a:pt x="381958" y="1158955"/>
                </a:lnTo>
                <a:lnTo>
                  <a:pt x="372936" y="1158955"/>
                </a:lnTo>
                <a:lnTo>
                  <a:pt x="363913" y="1161537"/>
                </a:lnTo>
                <a:lnTo>
                  <a:pt x="354890" y="1164118"/>
                </a:lnTo>
                <a:lnTo>
                  <a:pt x="336845" y="1171861"/>
                </a:lnTo>
                <a:lnTo>
                  <a:pt x="318800" y="1182186"/>
                </a:lnTo>
                <a:lnTo>
                  <a:pt x="294740" y="1195092"/>
                </a:lnTo>
                <a:lnTo>
                  <a:pt x="249626" y="1220904"/>
                </a:lnTo>
                <a:lnTo>
                  <a:pt x="225566" y="1233810"/>
                </a:lnTo>
                <a:lnTo>
                  <a:pt x="216543" y="1238972"/>
                </a:lnTo>
                <a:lnTo>
                  <a:pt x="204513" y="1241553"/>
                </a:lnTo>
                <a:lnTo>
                  <a:pt x="177445" y="1249297"/>
                </a:lnTo>
                <a:lnTo>
                  <a:pt x="165415" y="1249297"/>
                </a:lnTo>
                <a:lnTo>
                  <a:pt x="153385" y="1249297"/>
                </a:lnTo>
                <a:lnTo>
                  <a:pt x="141355" y="1246716"/>
                </a:lnTo>
                <a:lnTo>
                  <a:pt x="126317" y="1244135"/>
                </a:lnTo>
                <a:lnTo>
                  <a:pt x="114287" y="1238972"/>
                </a:lnTo>
                <a:lnTo>
                  <a:pt x="102257" y="1233810"/>
                </a:lnTo>
                <a:lnTo>
                  <a:pt x="78196" y="1215742"/>
                </a:lnTo>
                <a:lnTo>
                  <a:pt x="66166" y="1205417"/>
                </a:lnTo>
                <a:lnTo>
                  <a:pt x="57144" y="1195092"/>
                </a:lnTo>
                <a:lnTo>
                  <a:pt x="36091" y="1174443"/>
                </a:lnTo>
                <a:lnTo>
                  <a:pt x="30076" y="1161537"/>
                </a:lnTo>
                <a:lnTo>
                  <a:pt x="24061" y="1151212"/>
                </a:lnTo>
                <a:lnTo>
                  <a:pt x="12030" y="1122819"/>
                </a:lnTo>
                <a:lnTo>
                  <a:pt x="9023" y="1107332"/>
                </a:lnTo>
                <a:lnTo>
                  <a:pt x="6015" y="1094426"/>
                </a:lnTo>
                <a:lnTo>
                  <a:pt x="3008" y="1068614"/>
                </a:lnTo>
                <a:lnTo>
                  <a:pt x="0" y="1040220"/>
                </a:lnTo>
                <a:lnTo>
                  <a:pt x="3008" y="1011827"/>
                </a:lnTo>
                <a:lnTo>
                  <a:pt x="9023" y="986015"/>
                </a:lnTo>
                <a:lnTo>
                  <a:pt x="18046" y="957622"/>
                </a:lnTo>
                <a:lnTo>
                  <a:pt x="21053" y="944716"/>
                </a:lnTo>
                <a:lnTo>
                  <a:pt x="27068" y="931810"/>
                </a:lnTo>
                <a:lnTo>
                  <a:pt x="42106" y="908580"/>
                </a:lnTo>
                <a:lnTo>
                  <a:pt x="54136" y="898255"/>
                </a:lnTo>
                <a:lnTo>
                  <a:pt x="63159" y="887930"/>
                </a:lnTo>
                <a:lnTo>
                  <a:pt x="81204" y="869862"/>
                </a:lnTo>
                <a:lnTo>
                  <a:pt x="93234" y="862118"/>
                </a:lnTo>
                <a:lnTo>
                  <a:pt x="105264" y="856956"/>
                </a:lnTo>
                <a:lnTo>
                  <a:pt x="117294" y="849212"/>
                </a:lnTo>
                <a:lnTo>
                  <a:pt x="132332" y="844050"/>
                </a:lnTo>
                <a:lnTo>
                  <a:pt x="144362" y="841469"/>
                </a:lnTo>
                <a:lnTo>
                  <a:pt x="159400" y="838888"/>
                </a:lnTo>
                <a:lnTo>
                  <a:pt x="171430" y="838888"/>
                </a:lnTo>
                <a:lnTo>
                  <a:pt x="183460" y="838888"/>
                </a:lnTo>
                <a:lnTo>
                  <a:pt x="198498" y="841469"/>
                </a:lnTo>
                <a:lnTo>
                  <a:pt x="210528" y="844050"/>
                </a:lnTo>
                <a:lnTo>
                  <a:pt x="231581" y="854375"/>
                </a:lnTo>
                <a:lnTo>
                  <a:pt x="255641" y="864699"/>
                </a:lnTo>
                <a:lnTo>
                  <a:pt x="276694" y="877605"/>
                </a:lnTo>
                <a:lnTo>
                  <a:pt x="297747" y="890511"/>
                </a:lnTo>
                <a:lnTo>
                  <a:pt x="321807" y="900836"/>
                </a:lnTo>
                <a:lnTo>
                  <a:pt x="339853" y="911161"/>
                </a:lnTo>
                <a:lnTo>
                  <a:pt x="357898" y="918904"/>
                </a:lnTo>
                <a:lnTo>
                  <a:pt x="363913" y="921486"/>
                </a:lnTo>
                <a:lnTo>
                  <a:pt x="372936" y="921486"/>
                </a:lnTo>
                <a:lnTo>
                  <a:pt x="387973" y="918904"/>
                </a:lnTo>
                <a:lnTo>
                  <a:pt x="396996" y="916323"/>
                </a:lnTo>
                <a:lnTo>
                  <a:pt x="403011" y="911161"/>
                </a:lnTo>
                <a:lnTo>
                  <a:pt x="409026" y="903417"/>
                </a:lnTo>
                <a:lnTo>
                  <a:pt x="415041" y="895674"/>
                </a:lnTo>
                <a:lnTo>
                  <a:pt x="421056" y="885349"/>
                </a:lnTo>
                <a:lnTo>
                  <a:pt x="427071" y="872443"/>
                </a:lnTo>
                <a:lnTo>
                  <a:pt x="427071" y="366529"/>
                </a:lnTo>
                <a:lnTo>
                  <a:pt x="1245123" y="366529"/>
                </a:lnTo>
                <a:lnTo>
                  <a:pt x="1266176" y="358786"/>
                </a:lnTo>
                <a:lnTo>
                  <a:pt x="1281214" y="353623"/>
                </a:lnTo>
                <a:lnTo>
                  <a:pt x="1293244" y="345880"/>
                </a:lnTo>
                <a:lnTo>
                  <a:pt x="1299259" y="335555"/>
                </a:lnTo>
                <a:lnTo>
                  <a:pt x="1305274" y="327812"/>
                </a:lnTo>
                <a:lnTo>
                  <a:pt x="1308282" y="317487"/>
                </a:lnTo>
                <a:lnTo>
                  <a:pt x="1305274" y="309743"/>
                </a:lnTo>
                <a:lnTo>
                  <a:pt x="1302267" y="299418"/>
                </a:lnTo>
                <a:lnTo>
                  <a:pt x="1290236" y="278769"/>
                </a:lnTo>
                <a:lnTo>
                  <a:pt x="1275199" y="258119"/>
                </a:lnTo>
                <a:lnTo>
                  <a:pt x="1257153" y="237470"/>
                </a:lnTo>
                <a:lnTo>
                  <a:pt x="1242116" y="216820"/>
                </a:lnTo>
                <a:lnTo>
                  <a:pt x="1230086" y="198752"/>
                </a:lnTo>
                <a:lnTo>
                  <a:pt x="1221063" y="183265"/>
                </a:lnTo>
                <a:lnTo>
                  <a:pt x="1218055" y="172940"/>
                </a:lnTo>
                <a:lnTo>
                  <a:pt x="1215048" y="165196"/>
                </a:lnTo>
                <a:lnTo>
                  <a:pt x="1212040" y="149709"/>
                </a:lnTo>
                <a:lnTo>
                  <a:pt x="1212040" y="134222"/>
                </a:lnTo>
                <a:lnTo>
                  <a:pt x="1215048" y="118735"/>
                </a:lnTo>
                <a:lnTo>
                  <a:pt x="1221063" y="100667"/>
                </a:lnTo>
                <a:lnTo>
                  <a:pt x="1227078" y="87761"/>
                </a:lnTo>
                <a:lnTo>
                  <a:pt x="1236101" y="74855"/>
                </a:lnTo>
                <a:lnTo>
                  <a:pt x="1248131" y="64530"/>
                </a:lnTo>
                <a:lnTo>
                  <a:pt x="1260161" y="54205"/>
                </a:lnTo>
                <a:lnTo>
                  <a:pt x="1275199" y="43880"/>
                </a:lnTo>
                <a:lnTo>
                  <a:pt x="1293244" y="33556"/>
                </a:lnTo>
                <a:lnTo>
                  <a:pt x="1308282" y="25812"/>
                </a:lnTo>
                <a:lnTo>
                  <a:pt x="1332342" y="18068"/>
                </a:lnTo>
                <a:lnTo>
                  <a:pt x="1350387" y="12906"/>
                </a:lnTo>
                <a:lnTo>
                  <a:pt x="1371440" y="7744"/>
                </a:lnTo>
                <a:lnTo>
                  <a:pt x="1392493" y="25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29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48507 -0.2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2639 -0.59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-0.2941 -0.397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-0.38681 -0.397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4449221" cy="2966149"/>
          </a:xfrm>
          <a:prstGeom prst="rect">
            <a:avLst/>
          </a:prstGeom>
        </p:spPr>
      </p:pic>
      <p:pic>
        <p:nvPicPr>
          <p:cNvPr id="4098" name="Picture 2" descr="https://avatars.mds.yandex.net/get-zen_doc/1779163/pub_5d87233ac31e4900aef086eb_5d8a3a4ae4f39f00b179510b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humbs.dreamstime.com/b/spyglass-%D0%BC%D0%B0%D1%82%D1%80%D0%BE%D1%81%D0%B0-8783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3137"/>
            <a:ext cx="167373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get-zen_doc/2262910/pub_5f41f4035b9ece52c52ebab4_5f41f83bb6338c5376c03c17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1443863" cy="23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get-zen_doc/96506/pub_5b3b7dbac3fae200a96cc24d_5b3b7f5bf5e90e00aab7a32b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74" y="4073691"/>
            <a:ext cx="2095235" cy="25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https://thumbs.dreamstime.com/b/%D1%85%D1%80%D0%B0%D0%B1%D1%80%D1%8B%D0%B9-%D0%BF%D0%BE%D0%B6%D0%B0%D1%80%D0%BD%D1%8B%D0%B9-475385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0" y="3028218"/>
            <a:ext cx="1749425" cy="20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77309 -0.227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6" y="-1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 descr="https://thumbs.dreamstime.com/b/%D1%85%D1%80%D0%B0%D0%B1%D1%80%D1%8B%D0%B9-%D0%BF%D0%BE%D0%B6%D0%B0%D1%80%D0%BD%D1%8B%D0%B9-47538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1749425" cy="209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www.jirabas.ru/wp-content/uploads/2018/03/aibolit-rastr-m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76007" cy="192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ngard03.ru/images/2020/05/14/hotpng.com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590629" cy="19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ytimg.com/vi/4PEkKj9pY9U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5880"/>
            <a:ext cx="3236941" cy="18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1.ozone.ru/s3/multimedia-f/600997406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" y="4602774"/>
            <a:ext cx="2590800" cy="19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s://s3.amazonaws.com/media-p.slid.es/uploads/658058/images/5457648/kisspng-cartoon-police-officer-public-security-crime-cartoon-police-5a8e47e1296d54.634550031519273953169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35" y="114748"/>
            <a:ext cx="100256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77309 -0.2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46" y="-1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38 0.12662 L 0.52188 0.29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72448 -0.615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01858 -0.388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1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75 -0.366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-1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  <a14:imgEffect>
                      <a14:colorTemperature colorTemp="2420"/>
                    </a14:imgEffect>
                    <a14:imgEffect>
                      <a14:saturation sat="27000"/>
                    </a14:imgEffect>
                    <a14:imgEffect>
                      <a14:brightnessContrast bright="-60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987"/>
            <a:ext cx="4038600" cy="32766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36448" r="36481"/>
          <a:stretch>
            <a:fillRect/>
          </a:stretch>
        </p:blipFill>
        <p:spPr>
          <a:xfrm>
            <a:off x="4929986" y="4648200"/>
            <a:ext cx="1382524" cy="2082361"/>
          </a:xfrm>
          <a:custGeom>
            <a:avLst/>
            <a:gdLst>
              <a:gd name="connsiteX0" fmla="*/ 688181 w 1382524"/>
              <a:gd name="connsiteY0" fmla="*/ 0 h 2082361"/>
              <a:gd name="connsiteX1" fmla="*/ 710778 w 1382524"/>
              <a:gd name="connsiteY1" fmla="*/ 0 h 2082361"/>
              <a:gd name="connsiteX2" fmla="*/ 731320 w 1382524"/>
              <a:gd name="connsiteY2" fmla="*/ 3122 h 2082361"/>
              <a:gd name="connsiteX3" fmla="*/ 753917 w 1382524"/>
              <a:gd name="connsiteY3" fmla="*/ 12488 h 2082361"/>
              <a:gd name="connsiteX4" fmla="*/ 774460 w 1382524"/>
              <a:gd name="connsiteY4" fmla="*/ 21854 h 2082361"/>
              <a:gd name="connsiteX5" fmla="*/ 782677 w 1382524"/>
              <a:gd name="connsiteY5" fmla="*/ 28098 h 2082361"/>
              <a:gd name="connsiteX6" fmla="*/ 792949 w 1382524"/>
              <a:gd name="connsiteY6" fmla="*/ 37464 h 2082361"/>
              <a:gd name="connsiteX7" fmla="*/ 801166 w 1382524"/>
              <a:gd name="connsiteY7" fmla="*/ 43708 h 2082361"/>
              <a:gd name="connsiteX8" fmla="*/ 809383 w 1382524"/>
              <a:gd name="connsiteY8" fmla="*/ 53074 h 2082361"/>
              <a:gd name="connsiteX9" fmla="*/ 817600 w 1382524"/>
              <a:gd name="connsiteY9" fmla="*/ 65562 h 2082361"/>
              <a:gd name="connsiteX10" fmla="*/ 827871 w 1382524"/>
              <a:gd name="connsiteY10" fmla="*/ 74928 h 2082361"/>
              <a:gd name="connsiteX11" fmla="*/ 836088 w 1382524"/>
              <a:gd name="connsiteY11" fmla="*/ 87416 h 2082361"/>
              <a:gd name="connsiteX12" fmla="*/ 842251 w 1382524"/>
              <a:gd name="connsiteY12" fmla="*/ 99904 h 2082361"/>
              <a:gd name="connsiteX13" fmla="*/ 846360 w 1382524"/>
              <a:gd name="connsiteY13" fmla="*/ 115513 h 2082361"/>
              <a:gd name="connsiteX14" fmla="*/ 850468 w 1382524"/>
              <a:gd name="connsiteY14" fmla="*/ 128001 h 2082361"/>
              <a:gd name="connsiteX15" fmla="*/ 852522 w 1382524"/>
              <a:gd name="connsiteY15" fmla="*/ 143611 h 2082361"/>
              <a:gd name="connsiteX16" fmla="*/ 854577 w 1382524"/>
              <a:gd name="connsiteY16" fmla="*/ 159221 h 2082361"/>
              <a:gd name="connsiteX17" fmla="*/ 854577 w 1382524"/>
              <a:gd name="connsiteY17" fmla="*/ 171709 h 2082361"/>
              <a:gd name="connsiteX18" fmla="*/ 854577 w 1382524"/>
              <a:gd name="connsiteY18" fmla="*/ 184197 h 2082361"/>
              <a:gd name="connsiteX19" fmla="*/ 848414 w 1382524"/>
              <a:gd name="connsiteY19" fmla="*/ 209173 h 2082361"/>
              <a:gd name="connsiteX20" fmla="*/ 842251 w 1382524"/>
              <a:gd name="connsiteY20" fmla="*/ 234149 h 2082361"/>
              <a:gd name="connsiteX21" fmla="*/ 831980 w 1382524"/>
              <a:gd name="connsiteY21" fmla="*/ 259125 h 2082361"/>
              <a:gd name="connsiteX22" fmla="*/ 807328 w 1382524"/>
              <a:gd name="connsiteY22" fmla="*/ 305954 h 2082361"/>
              <a:gd name="connsiteX23" fmla="*/ 799111 w 1382524"/>
              <a:gd name="connsiteY23" fmla="*/ 324686 h 2082361"/>
              <a:gd name="connsiteX24" fmla="*/ 788840 w 1382524"/>
              <a:gd name="connsiteY24" fmla="*/ 349662 h 2082361"/>
              <a:gd name="connsiteX25" fmla="*/ 784732 w 1382524"/>
              <a:gd name="connsiteY25" fmla="*/ 368394 h 2082361"/>
              <a:gd name="connsiteX26" fmla="*/ 782677 w 1382524"/>
              <a:gd name="connsiteY26" fmla="*/ 377760 h 2082361"/>
              <a:gd name="connsiteX27" fmla="*/ 780623 w 1382524"/>
              <a:gd name="connsiteY27" fmla="*/ 387126 h 2082361"/>
              <a:gd name="connsiteX28" fmla="*/ 780623 w 1382524"/>
              <a:gd name="connsiteY28" fmla="*/ 393370 h 2082361"/>
              <a:gd name="connsiteX29" fmla="*/ 782677 w 1382524"/>
              <a:gd name="connsiteY29" fmla="*/ 402736 h 2082361"/>
              <a:gd name="connsiteX30" fmla="*/ 786786 w 1382524"/>
              <a:gd name="connsiteY30" fmla="*/ 412102 h 2082361"/>
              <a:gd name="connsiteX31" fmla="*/ 790894 w 1382524"/>
              <a:gd name="connsiteY31" fmla="*/ 418346 h 2082361"/>
              <a:gd name="connsiteX32" fmla="*/ 797057 w 1382524"/>
              <a:gd name="connsiteY32" fmla="*/ 424589 h 2082361"/>
              <a:gd name="connsiteX33" fmla="*/ 803220 w 1382524"/>
              <a:gd name="connsiteY33" fmla="*/ 430833 h 2082361"/>
              <a:gd name="connsiteX34" fmla="*/ 813491 w 1382524"/>
              <a:gd name="connsiteY34" fmla="*/ 437077 h 2082361"/>
              <a:gd name="connsiteX35" fmla="*/ 825817 w 1382524"/>
              <a:gd name="connsiteY35" fmla="*/ 443321 h 2082361"/>
              <a:gd name="connsiteX36" fmla="*/ 1382524 w 1382524"/>
              <a:gd name="connsiteY36" fmla="*/ 443321 h 2082361"/>
              <a:gd name="connsiteX37" fmla="*/ 1382524 w 1382524"/>
              <a:gd name="connsiteY37" fmla="*/ 1048986 h 2082361"/>
              <a:gd name="connsiteX38" fmla="*/ 1378416 w 1382524"/>
              <a:gd name="connsiteY38" fmla="*/ 1067718 h 2082361"/>
              <a:gd name="connsiteX39" fmla="*/ 1374307 w 1382524"/>
              <a:gd name="connsiteY39" fmla="*/ 1080205 h 2082361"/>
              <a:gd name="connsiteX40" fmla="*/ 1370199 w 1382524"/>
              <a:gd name="connsiteY40" fmla="*/ 1092693 h 2082361"/>
              <a:gd name="connsiteX41" fmla="*/ 1364036 w 1382524"/>
              <a:gd name="connsiteY41" fmla="*/ 1098937 h 2082361"/>
              <a:gd name="connsiteX42" fmla="*/ 1359927 w 1382524"/>
              <a:gd name="connsiteY42" fmla="*/ 1108303 h 2082361"/>
              <a:gd name="connsiteX43" fmla="*/ 1355819 w 1382524"/>
              <a:gd name="connsiteY43" fmla="*/ 1111425 h 2082361"/>
              <a:gd name="connsiteX44" fmla="*/ 1349656 w 1382524"/>
              <a:gd name="connsiteY44" fmla="*/ 1114547 h 2082361"/>
              <a:gd name="connsiteX45" fmla="*/ 1343493 w 1382524"/>
              <a:gd name="connsiteY45" fmla="*/ 1114547 h 2082361"/>
              <a:gd name="connsiteX46" fmla="*/ 1337330 w 1382524"/>
              <a:gd name="connsiteY46" fmla="*/ 1114547 h 2082361"/>
              <a:gd name="connsiteX47" fmla="*/ 1331167 w 1382524"/>
              <a:gd name="connsiteY47" fmla="*/ 1111425 h 2082361"/>
              <a:gd name="connsiteX48" fmla="*/ 1318842 w 1382524"/>
              <a:gd name="connsiteY48" fmla="*/ 1102059 h 2082361"/>
              <a:gd name="connsiteX49" fmla="*/ 1306516 w 1382524"/>
              <a:gd name="connsiteY49" fmla="*/ 1092693 h 2082361"/>
              <a:gd name="connsiteX50" fmla="*/ 1292136 w 1382524"/>
              <a:gd name="connsiteY50" fmla="*/ 1077083 h 2082361"/>
              <a:gd name="connsiteX51" fmla="*/ 1279811 w 1382524"/>
              <a:gd name="connsiteY51" fmla="*/ 1061474 h 2082361"/>
              <a:gd name="connsiteX52" fmla="*/ 1263377 w 1382524"/>
              <a:gd name="connsiteY52" fmla="*/ 1045864 h 2082361"/>
              <a:gd name="connsiteX53" fmla="*/ 1248997 w 1382524"/>
              <a:gd name="connsiteY53" fmla="*/ 1033376 h 2082361"/>
              <a:gd name="connsiteX54" fmla="*/ 1232562 w 1382524"/>
              <a:gd name="connsiteY54" fmla="*/ 1024010 h 2082361"/>
              <a:gd name="connsiteX55" fmla="*/ 1224345 w 1382524"/>
              <a:gd name="connsiteY55" fmla="*/ 1017766 h 2082361"/>
              <a:gd name="connsiteX56" fmla="*/ 1214074 w 1382524"/>
              <a:gd name="connsiteY56" fmla="*/ 1014644 h 2082361"/>
              <a:gd name="connsiteX57" fmla="*/ 1205857 w 1382524"/>
              <a:gd name="connsiteY57" fmla="*/ 1014644 h 2082361"/>
              <a:gd name="connsiteX58" fmla="*/ 1197640 w 1382524"/>
              <a:gd name="connsiteY58" fmla="*/ 1014644 h 2082361"/>
              <a:gd name="connsiteX59" fmla="*/ 1187368 w 1382524"/>
              <a:gd name="connsiteY59" fmla="*/ 1017766 h 2082361"/>
              <a:gd name="connsiteX60" fmla="*/ 1179151 w 1382524"/>
              <a:gd name="connsiteY60" fmla="*/ 1020888 h 2082361"/>
              <a:gd name="connsiteX61" fmla="*/ 1168880 w 1382524"/>
              <a:gd name="connsiteY61" fmla="*/ 1027132 h 2082361"/>
              <a:gd name="connsiteX62" fmla="*/ 1160663 w 1382524"/>
              <a:gd name="connsiteY62" fmla="*/ 1036498 h 2082361"/>
              <a:gd name="connsiteX63" fmla="*/ 1152446 w 1382524"/>
              <a:gd name="connsiteY63" fmla="*/ 1042742 h 2082361"/>
              <a:gd name="connsiteX64" fmla="*/ 1144229 w 1382524"/>
              <a:gd name="connsiteY64" fmla="*/ 1052108 h 2082361"/>
              <a:gd name="connsiteX65" fmla="*/ 1138066 w 1382524"/>
              <a:gd name="connsiteY65" fmla="*/ 1064596 h 2082361"/>
              <a:gd name="connsiteX66" fmla="*/ 1131903 w 1382524"/>
              <a:gd name="connsiteY66" fmla="*/ 1073961 h 2082361"/>
              <a:gd name="connsiteX67" fmla="*/ 1119578 w 1382524"/>
              <a:gd name="connsiteY67" fmla="*/ 1098937 h 2082361"/>
              <a:gd name="connsiteX68" fmla="*/ 1109306 w 1382524"/>
              <a:gd name="connsiteY68" fmla="*/ 1127035 h 2082361"/>
              <a:gd name="connsiteX69" fmla="*/ 1105198 w 1382524"/>
              <a:gd name="connsiteY69" fmla="*/ 1142645 h 2082361"/>
              <a:gd name="connsiteX70" fmla="*/ 1103143 w 1382524"/>
              <a:gd name="connsiteY70" fmla="*/ 1158255 h 2082361"/>
              <a:gd name="connsiteX71" fmla="*/ 1096981 w 1382524"/>
              <a:gd name="connsiteY71" fmla="*/ 1192597 h 2082361"/>
              <a:gd name="connsiteX72" fmla="*/ 1092872 w 1382524"/>
              <a:gd name="connsiteY72" fmla="*/ 1223817 h 2082361"/>
              <a:gd name="connsiteX73" fmla="*/ 1090818 w 1382524"/>
              <a:gd name="connsiteY73" fmla="*/ 1239426 h 2082361"/>
              <a:gd name="connsiteX74" fmla="*/ 1090818 w 1382524"/>
              <a:gd name="connsiteY74" fmla="*/ 1258158 h 2082361"/>
              <a:gd name="connsiteX75" fmla="*/ 1090818 w 1382524"/>
              <a:gd name="connsiteY75" fmla="*/ 1292500 h 2082361"/>
              <a:gd name="connsiteX76" fmla="*/ 1094926 w 1382524"/>
              <a:gd name="connsiteY76" fmla="*/ 1323720 h 2082361"/>
              <a:gd name="connsiteX77" fmla="*/ 1099035 w 1382524"/>
              <a:gd name="connsiteY77" fmla="*/ 1358062 h 2082361"/>
              <a:gd name="connsiteX78" fmla="*/ 1107252 w 1382524"/>
              <a:gd name="connsiteY78" fmla="*/ 1392403 h 2082361"/>
              <a:gd name="connsiteX79" fmla="*/ 1111360 w 1382524"/>
              <a:gd name="connsiteY79" fmla="*/ 1404891 h 2082361"/>
              <a:gd name="connsiteX80" fmla="*/ 1115469 w 1382524"/>
              <a:gd name="connsiteY80" fmla="*/ 1420501 h 2082361"/>
              <a:gd name="connsiteX81" fmla="*/ 1121632 w 1382524"/>
              <a:gd name="connsiteY81" fmla="*/ 1432989 h 2082361"/>
              <a:gd name="connsiteX82" fmla="*/ 1127795 w 1382524"/>
              <a:gd name="connsiteY82" fmla="*/ 1445477 h 2082361"/>
              <a:gd name="connsiteX83" fmla="*/ 1133957 w 1382524"/>
              <a:gd name="connsiteY83" fmla="*/ 1457965 h 2082361"/>
              <a:gd name="connsiteX84" fmla="*/ 1142175 w 1382524"/>
              <a:gd name="connsiteY84" fmla="*/ 1470453 h 2082361"/>
              <a:gd name="connsiteX85" fmla="*/ 1150392 w 1382524"/>
              <a:gd name="connsiteY85" fmla="*/ 1482941 h 2082361"/>
              <a:gd name="connsiteX86" fmla="*/ 1158609 w 1382524"/>
              <a:gd name="connsiteY86" fmla="*/ 1492307 h 2082361"/>
              <a:gd name="connsiteX87" fmla="*/ 1166826 w 1382524"/>
              <a:gd name="connsiteY87" fmla="*/ 1498551 h 2082361"/>
              <a:gd name="connsiteX88" fmla="*/ 1175043 w 1382524"/>
              <a:gd name="connsiteY88" fmla="*/ 1504795 h 2082361"/>
              <a:gd name="connsiteX89" fmla="*/ 1185314 w 1382524"/>
              <a:gd name="connsiteY89" fmla="*/ 1507917 h 2082361"/>
              <a:gd name="connsiteX90" fmla="*/ 1193531 w 1382524"/>
              <a:gd name="connsiteY90" fmla="*/ 1511039 h 2082361"/>
              <a:gd name="connsiteX91" fmla="*/ 1201748 w 1382524"/>
              <a:gd name="connsiteY91" fmla="*/ 1511039 h 2082361"/>
              <a:gd name="connsiteX92" fmla="*/ 1209965 w 1382524"/>
              <a:gd name="connsiteY92" fmla="*/ 1511039 h 2082361"/>
              <a:gd name="connsiteX93" fmla="*/ 1228454 w 1382524"/>
              <a:gd name="connsiteY93" fmla="*/ 1501673 h 2082361"/>
              <a:gd name="connsiteX94" fmla="*/ 1236671 w 1382524"/>
              <a:gd name="connsiteY94" fmla="*/ 1498551 h 2082361"/>
              <a:gd name="connsiteX95" fmla="*/ 1244888 w 1382524"/>
              <a:gd name="connsiteY95" fmla="*/ 1489185 h 2082361"/>
              <a:gd name="connsiteX96" fmla="*/ 1259268 w 1382524"/>
              <a:gd name="connsiteY96" fmla="*/ 1476697 h 2082361"/>
              <a:gd name="connsiteX97" fmla="*/ 1290082 w 1382524"/>
              <a:gd name="connsiteY97" fmla="*/ 1442355 h 2082361"/>
              <a:gd name="connsiteX98" fmla="*/ 1304462 w 1382524"/>
              <a:gd name="connsiteY98" fmla="*/ 1426745 h 2082361"/>
              <a:gd name="connsiteX99" fmla="*/ 1318842 w 1382524"/>
              <a:gd name="connsiteY99" fmla="*/ 1414257 h 2082361"/>
              <a:gd name="connsiteX100" fmla="*/ 1325005 w 1382524"/>
              <a:gd name="connsiteY100" fmla="*/ 1411135 h 2082361"/>
              <a:gd name="connsiteX101" fmla="*/ 1331167 w 1382524"/>
              <a:gd name="connsiteY101" fmla="*/ 1404891 h 2082361"/>
              <a:gd name="connsiteX102" fmla="*/ 1337330 w 1382524"/>
              <a:gd name="connsiteY102" fmla="*/ 1404891 h 2082361"/>
              <a:gd name="connsiteX103" fmla="*/ 1343493 w 1382524"/>
              <a:gd name="connsiteY103" fmla="*/ 1401769 h 2082361"/>
              <a:gd name="connsiteX104" fmla="*/ 1349656 w 1382524"/>
              <a:gd name="connsiteY104" fmla="*/ 1404891 h 2082361"/>
              <a:gd name="connsiteX105" fmla="*/ 1355819 w 1382524"/>
              <a:gd name="connsiteY105" fmla="*/ 1404891 h 2082361"/>
              <a:gd name="connsiteX106" fmla="*/ 1359927 w 1382524"/>
              <a:gd name="connsiteY106" fmla="*/ 1411135 h 2082361"/>
              <a:gd name="connsiteX107" fmla="*/ 1366090 w 1382524"/>
              <a:gd name="connsiteY107" fmla="*/ 1417379 h 2082361"/>
              <a:gd name="connsiteX108" fmla="*/ 1370199 w 1382524"/>
              <a:gd name="connsiteY108" fmla="*/ 1426745 h 2082361"/>
              <a:gd name="connsiteX109" fmla="*/ 1374307 w 1382524"/>
              <a:gd name="connsiteY109" fmla="*/ 1439233 h 2082361"/>
              <a:gd name="connsiteX110" fmla="*/ 1378416 w 1382524"/>
              <a:gd name="connsiteY110" fmla="*/ 1451721 h 2082361"/>
              <a:gd name="connsiteX111" fmla="*/ 1382524 w 1382524"/>
              <a:gd name="connsiteY111" fmla="*/ 1470453 h 2082361"/>
              <a:gd name="connsiteX112" fmla="*/ 1382524 w 1382524"/>
              <a:gd name="connsiteY112" fmla="*/ 2082361 h 2082361"/>
              <a:gd name="connsiteX113" fmla="*/ 0 w 1382524"/>
              <a:gd name="connsiteY113" fmla="*/ 2082361 h 2082361"/>
              <a:gd name="connsiteX114" fmla="*/ 0 w 1382524"/>
              <a:gd name="connsiteY114" fmla="*/ 1467331 h 2082361"/>
              <a:gd name="connsiteX115" fmla="*/ 8217 w 1382524"/>
              <a:gd name="connsiteY115" fmla="*/ 1436111 h 2082361"/>
              <a:gd name="connsiteX116" fmla="*/ 12326 w 1382524"/>
              <a:gd name="connsiteY116" fmla="*/ 1426745 h 2082361"/>
              <a:gd name="connsiteX117" fmla="*/ 18489 w 1382524"/>
              <a:gd name="connsiteY117" fmla="*/ 1417379 h 2082361"/>
              <a:gd name="connsiteX118" fmla="*/ 22597 w 1382524"/>
              <a:gd name="connsiteY118" fmla="*/ 1411135 h 2082361"/>
              <a:gd name="connsiteX119" fmla="*/ 26706 w 1382524"/>
              <a:gd name="connsiteY119" fmla="*/ 1404891 h 2082361"/>
              <a:gd name="connsiteX120" fmla="*/ 32869 w 1382524"/>
              <a:gd name="connsiteY120" fmla="*/ 1404891 h 2082361"/>
              <a:gd name="connsiteX121" fmla="*/ 36977 w 1382524"/>
              <a:gd name="connsiteY121" fmla="*/ 1401769 h 2082361"/>
              <a:gd name="connsiteX122" fmla="*/ 47248 w 1382524"/>
              <a:gd name="connsiteY122" fmla="*/ 1404891 h 2082361"/>
              <a:gd name="connsiteX123" fmla="*/ 53411 w 1382524"/>
              <a:gd name="connsiteY123" fmla="*/ 1408013 h 2082361"/>
              <a:gd name="connsiteX124" fmla="*/ 61628 w 1382524"/>
              <a:gd name="connsiteY124" fmla="*/ 1414257 h 2082361"/>
              <a:gd name="connsiteX125" fmla="*/ 69845 w 1382524"/>
              <a:gd name="connsiteY125" fmla="*/ 1420501 h 2082361"/>
              <a:gd name="connsiteX126" fmla="*/ 86280 w 1382524"/>
              <a:gd name="connsiteY126" fmla="*/ 1439233 h 2082361"/>
              <a:gd name="connsiteX127" fmla="*/ 104768 w 1382524"/>
              <a:gd name="connsiteY127" fmla="*/ 1457965 h 2082361"/>
              <a:gd name="connsiteX128" fmla="*/ 123256 w 1382524"/>
              <a:gd name="connsiteY128" fmla="*/ 1476697 h 2082361"/>
              <a:gd name="connsiteX129" fmla="*/ 133528 w 1382524"/>
              <a:gd name="connsiteY129" fmla="*/ 1486063 h 2082361"/>
              <a:gd name="connsiteX130" fmla="*/ 143799 w 1382524"/>
              <a:gd name="connsiteY130" fmla="*/ 1495429 h 2082361"/>
              <a:gd name="connsiteX131" fmla="*/ 154071 w 1382524"/>
              <a:gd name="connsiteY131" fmla="*/ 1501673 h 2082361"/>
              <a:gd name="connsiteX132" fmla="*/ 164342 w 1382524"/>
              <a:gd name="connsiteY132" fmla="*/ 1507917 h 2082361"/>
              <a:gd name="connsiteX133" fmla="*/ 174613 w 1382524"/>
              <a:gd name="connsiteY133" fmla="*/ 1511039 h 2082361"/>
              <a:gd name="connsiteX134" fmla="*/ 184885 w 1382524"/>
              <a:gd name="connsiteY134" fmla="*/ 1511039 h 2082361"/>
              <a:gd name="connsiteX135" fmla="*/ 195156 w 1382524"/>
              <a:gd name="connsiteY135" fmla="*/ 1511039 h 2082361"/>
              <a:gd name="connsiteX136" fmla="*/ 203373 w 1382524"/>
              <a:gd name="connsiteY136" fmla="*/ 1507917 h 2082361"/>
              <a:gd name="connsiteX137" fmla="*/ 213644 w 1382524"/>
              <a:gd name="connsiteY137" fmla="*/ 1501673 h 2082361"/>
              <a:gd name="connsiteX138" fmla="*/ 223916 w 1382524"/>
              <a:gd name="connsiteY138" fmla="*/ 1492307 h 2082361"/>
              <a:gd name="connsiteX139" fmla="*/ 240350 w 1382524"/>
              <a:gd name="connsiteY139" fmla="*/ 1470453 h 2082361"/>
              <a:gd name="connsiteX140" fmla="*/ 248567 w 1382524"/>
              <a:gd name="connsiteY140" fmla="*/ 1457965 h 2082361"/>
              <a:gd name="connsiteX141" fmla="*/ 254730 w 1382524"/>
              <a:gd name="connsiteY141" fmla="*/ 1445477 h 2082361"/>
              <a:gd name="connsiteX142" fmla="*/ 267055 w 1382524"/>
              <a:gd name="connsiteY142" fmla="*/ 1420501 h 2082361"/>
              <a:gd name="connsiteX143" fmla="*/ 271164 w 1382524"/>
              <a:gd name="connsiteY143" fmla="*/ 1404891 h 2082361"/>
              <a:gd name="connsiteX144" fmla="*/ 275272 w 1382524"/>
              <a:gd name="connsiteY144" fmla="*/ 1392403 h 2082361"/>
              <a:gd name="connsiteX145" fmla="*/ 283490 w 1382524"/>
              <a:gd name="connsiteY145" fmla="*/ 1358062 h 2082361"/>
              <a:gd name="connsiteX146" fmla="*/ 285544 w 1382524"/>
              <a:gd name="connsiteY146" fmla="*/ 1339330 h 2082361"/>
              <a:gd name="connsiteX147" fmla="*/ 287598 w 1382524"/>
              <a:gd name="connsiteY147" fmla="*/ 1323720 h 2082361"/>
              <a:gd name="connsiteX148" fmla="*/ 289652 w 1382524"/>
              <a:gd name="connsiteY148" fmla="*/ 1292500 h 2082361"/>
              <a:gd name="connsiteX149" fmla="*/ 291707 w 1382524"/>
              <a:gd name="connsiteY149" fmla="*/ 1258158 h 2082361"/>
              <a:gd name="connsiteX150" fmla="*/ 289652 w 1382524"/>
              <a:gd name="connsiteY150" fmla="*/ 1223817 h 2082361"/>
              <a:gd name="connsiteX151" fmla="*/ 285544 w 1382524"/>
              <a:gd name="connsiteY151" fmla="*/ 1192597 h 2082361"/>
              <a:gd name="connsiteX152" fmla="*/ 279381 w 1382524"/>
              <a:gd name="connsiteY152" fmla="*/ 1158255 h 2082361"/>
              <a:gd name="connsiteX153" fmla="*/ 277327 w 1382524"/>
              <a:gd name="connsiteY153" fmla="*/ 1142645 h 2082361"/>
              <a:gd name="connsiteX154" fmla="*/ 273218 w 1382524"/>
              <a:gd name="connsiteY154" fmla="*/ 1127035 h 2082361"/>
              <a:gd name="connsiteX155" fmla="*/ 262947 w 1382524"/>
              <a:gd name="connsiteY155" fmla="*/ 1098937 h 2082361"/>
              <a:gd name="connsiteX156" fmla="*/ 256784 w 1382524"/>
              <a:gd name="connsiteY156" fmla="*/ 1086449 h 2082361"/>
              <a:gd name="connsiteX157" fmla="*/ 250621 w 1382524"/>
              <a:gd name="connsiteY157" fmla="*/ 1073961 h 2082361"/>
              <a:gd name="connsiteX158" fmla="*/ 238296 w 1382524"/>
              <a:gd name="connsiteY158" fmla="*/ 1052108 h 2082361"/>
              <a:gd name="connsiteX159" fmla="*/ 230079 w 1382524"/>
              <a:gd name="connsiteY159" fmla="*/ 1042742 h 2082361"/>
              <a:gd name="connsiteX160" fmla="*/ 221861 w 1382524"/>
              <a:gd name="connsiteY160" fmla="*/ 1036498 h 2082361"/>
              <a:gd name="connsiteX161" fmla="*/ 211590 w 1382524"/>
              <a:gd name="connsiteY161" fmla="*/ 1027132 h 2082361"/>
              <a:gd name="connsiteX162" fmla="*/ 199264 w 1382524"/>
              <a:gd name="connsiteY162" fmla="*/ 1020888 h 2082361"/>
              <a:gd name="connsiteX163" fmla="*/ 188993 w 1382524"/>
              <a:gd name="connsiteY163" fmla="*/ 1014644 h 2082361"/>
              <a:gd name="connsiteX164" fmla="*/ 178722 w 1382524"/>
              <a:gd name="connsiteY164" fmla="*/ 1014644 h 2082361"/>
              <a:gd name="connsiteX165" fmla="*/ 168450 w 1382524"/>
              <a:gd name="connsiteY165" fmla="*/ 1014644 h 2082361"/>
              <a:gd name="connsiteX166" fmla="*/ 158179 w 1382524"/>
              <a:gd name="connsiteY166" fmla="*/ 1017766 h 2082361"/>
              <a:gd name="connsiteX167" fmla="*/ 147908 w 1382524"/>
              <a:gd name="connsiteY167" fmla="*/ 1024010 h 2082361"/>
              <a:gd name="connsiteX168" fmla="*/ 137636 w 1382524"/>
              <a:gd name="connsiteY168" fmla="*/ 1030254 h 2082361"/>
              <a:gd name="connsiteX169" fmla="*/ 119148 w 1382524"/>
              <a:gd name="connsiteY169" fmla="*/ 1045864 h 2082361"/>
              <a:gd name="connsiteX170" fmla="*/ 100659 w 1382524"/>
              <a:gd name="connsiteY170" fmla="*/ 1064596 h 2082361"/>
              <a:gd name="connsiteX171" fmla="*/ 84225 w 1382524"/>
              <a:gd name="connsiteY171" fmla="*/ 1083327 h 2082361"/>
              <a:gd name="connsiteX172" fmla="*/ 67791 w 1382524"/>
              <a:gd name="connsiteY172" fmla="*/ 1098937 h 2082361"/>
              <a:gd name="connsiteX173" fmla="*/ 53411 w 1382524"/>
              <a:gd name="connsiteY173" fmla="*/ 1111425 h 2082361"/>
              <a:gd name="connsiteX174" fmla="*/ 47248 w 1382524"/>
              <a:gd name="connsiteY174" fmla="*/ 1114547 h 2082361"/>
              <a:gd name="connsiteX175" fmla="*/ 36977 w 1382524"/>
              <a:gd name="connsiteY175" fmla="*/ 1114547 h 2082361"/>
              <a:gd name="connsiteX176" fmla="*/ 32869 w 1382524"/>
              <a:gd name="connsiteY176" fmla="*/ 1114547 h 2082361"/>
              <a:gd name="connsiteX177" fmla="*/ 26706 w 1382524"/>
              <a:gd name="connsiteY177" fmla="*/ 1111425 h 2082361"/>
              <a:gd name="connsiteX178" fmla="*/ 22597 w 1382524"/>
              <a:gd name="connsiteY178" fmla="*/ 1105181 h 2082361"/>
              <a:gd name="connsiteX179" fmla="*/ 18489 w 1382524"/>
              <a:gd name="connsiteY179" fmla="*/ 1098937 h 2082361"/>
              <a:gd name="connsiteX180" fmla="*/ 12326 w 1382524"/>
              <a:gd name="connsiteY180" fmla="*/ 1089571 h 2082361"/>
              <a:gd name="connsiteX181" fmla="*/ 8217 w 1382524"/>
              <a:gd name="connsiteY181" fmla="*/ 1080205 h 2082361"/>
              <a:gd name="connsiteX182" fmla="*/ 4109 w 1382524"/>
              <a:gd name="connsiteY182" fmla="*/ 1064596 h 2082361"/>
              <a:gd name="connsiteX183" fmla="*/ 0 w 1382524"/>
              <a:gd name="connsiteY183" fmla="*/ 1048986 h 2082361"/>
              <a:gd name="connsiteX184" fmla="*/ 0 w 1382524"/>
              <a:gd name="connsiteY184" fmla="*/ 443321 h 2082361"/>
              <a:gd name="connsiteX185" fmla="*/ 552599 w 1382524"/>
              <a:gd name="connsiteY185" fmla="*/ 443321 h 2082361"/>
              <a:gd name="connsiteX186" fmla="*/ 564925 w 1382524"/>
              <a:gd name="connsiteY186" fmla="*/ 437077 h 2082361"/>
              <a:gd name="connsiteX187" fmla="*/ 575196 w 1382524"/>
              <a:gd name="connsiteY187" fmla="*/ 430833 h 2082361"/>
              <a:gd name="connsiteX188" fmla="*/ 581359 w 1382524"/>
              <a:gd name="connsiteY188" fmla="*/ 424589 h 2082361"/>
              <a:gd name="connsiteX189" fmla="*/ 587522 w 1382524"/>
              <a:gd name="connsiteY189" fmla="*/ 418346 h 2082361"/>
              <a:gd name="connsiteX190" fmla="*/ 591630 w 1382524"/>
              <a:gd name="connsiteY190" fmla="*/ 408980 h 2082361"/>
              <a:gd name="connsiteX191" fmla="*/ 593684 w 1382524"/>
              <a:gd name="connsiteY191" fmla="*/ 402736 h 2082361"/>
              <a:gd name="connsiteX192" fmla="*/ 595739 w 1382524"/>
              <a:gd name="connsiteY192" fmla="*/ 393370 h 2082361"/>
              <a:gd name="connsiteX193" fmla="*/ 595739 w 1382524"/>
              <a:gd name="connsiteY193" fmla="*/ 387126 h 2082361"/>
              <a:gd name="connsiteX194" fmla="*/ 595739 w 1382524"/>
              <a:gd name="connsiteY194" fmla="*/ 377760 h 2082361"/>
              <a:gd name="connsiteX195" fmla="*/ 593684 w 1382524"/>
              <a:gd name="connsiteY195" fmla="*/ 368394 h 2082361"/>
              <a:gd name="connsiteX196" fmla="*/ 587522 w 1382524"/>
              <a:gd name="connsiteY196" fmla="*/ 352784 h 2082361"/>
              <a:gd name="connsiteX197" fmla="*/ 579304 w 1382524"/>
              <a:gd name="connsiteY197" fmla="*/ 327808 h 2082361"/>
              <a:gd name="connsiteX198" fmla="*/ 571087 w 1382524"/>
              <a:gd name="connsiteY198" fmla="*/ 309076 h 2082361"/>
              <a:gd name="connsiteX199" fmla="*/ 548490 w 1382524"/>
              <a:gd name="connsiteY199" fmla="*/ 265368 h 2082361"/>
              <a:gd name="connsiteX200" fmla="*/ 540273 w 1382524"/>
              <a:gd name="connsiteY200" fmla="*/ 240393 h 2082361"/>
              <a:gd name="connsiteX201" fmla="*/ 536165 w 1382524"/>
              <a:gd name="connsiteY201" fmla="*/ 227905 h 2082361"/>
              <a:gd name="connsiteX202" fmla="*/ 532056 w 1382524"/>
              <a:gd name="connsiteY202" fmla="*/ 215417 h 2082361"/>
              <a:gd name="connsiteX203" fmla="*/ 530002 w 1382524"/>
              <a:gd name="connsiteY203" fmla="*/ 202929 h 2082361"/>
              <a:gd name="connsiteX204" fmla="*/ 527948 w 1382524"/>
              <a:gd name="connsiteY204" fmla="*/ 190441 h 2082361"/>
              <a:gd name="connsiteX205" fmla="*/ 527948 w 1382524"/>
              <a:gd name="connsiteY205" fmla="*/ 177953 h 2082361"/>
              <a:gd name="connsiteX206" fmla="*/ 527948 w 1382524"/>
              <a:gd name="connsiteY206" fmla="*/ 162343 h 2082361"/>
              <a:gd name="connsiteX207" fmla="*/ 530002 w 1382524"/>
              <a:gd name="connsiteY207" fmla="*/ 149855 h 2082361"/>
              <a:gd name="connsiteX208" fmla="*/ 532056 w 1382524"/>
              <a:gd name="connsiteY208" fmla="*/ 134245 h 2082361"/>
              <a:gd name="connsiteX209" fmla="*/ 536165 w 1382524"/>
              <a:gd name="connsiteY209" fmla="*/ 118635 h 2082361"/>
              <a:gd name="connsiteX210" fmla="*/ 542328 w 1382524"/>
              <a:gd name="connsiteY210" fmla="*/ 103025 h 2082361"/>
              <a:gd name="connsiteX211" fmla="*/ 546436 w 1382524"/>
              <a:gd name="connsiteY211" fmla="*/ 90538 h 2082361"/>
              <a:gd name="connsiteX212" fmla="*/ 552599 w 1382524"/>
              <a:gd name="connsiteY212" fmla="*/ 81172 h 2082361"/>
              <a:gd name="connsiteX213" fmla="*/ 562870 w 1382524"/>
              <a:gd name="connsiteY213" fmla="*/ 68684 h 2082361"/>
              <a:gd name="connsiteX214" fmla="*/ 569033 w 1382524"/>
              <a:gd name="connsiteY214" fmla="*/ 59318 h 2082361"/>
              <a:gd name="connsiteX215" fmla="*/ 585467 w 1382524"/>
              <a:gd name="connsiteY215" fmla="*/ 43708 h 2082361"/>
              <a:gd name="connsiteX216" fmla="*/ 603956 w 1382524"/>
              <a:gd name="connsiteY216" fmla="*/ 28098 h 2082361"/>
              <a:gd name="connsiteX217" fmla="*/ 614227 w 1382524"/>
              <a:gd name="connsiteY217" fmla="*/ 21854 h 2082361"/>
              <a:gd name="connsiteX218" fmla="*/ 624498 w 1382524"/>
              <a:gd name="connsiteY218" fmla="*/ 15610 h 2082361"/>
              <a:gd name="connsiteX219" fmla="*/ 645041 w 1382524"/>
              <a:gd name="connsiteY219" fmla="*/ 6244 h 2082361"/>
              <a:gd name="connsiteX220" fmla="*/ 665584 w 1382524"/>
              <a:gd name="connsiteY220" fmla="*/ 3122 h 20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382524" h="2082361">
                <a:moveTo>
                  <a:pt x="688181" y="0"/>
                </a:moveTo>
                <a:lnTo>
                  <a:pt x="710778" y="0"/>
                </a:lnTo>
                <a:lnTo>
                  <a:pt x="731320" y="3122"/>
                </a:lnTo>
                <a:lnTo>
                  <a:pt x="753917" y="12488"/>
                </a:lnTo>
                <a:lnTo>
                  <a:pt x="774460" y="21854"/>
                </a:lnTo>
                <a:lnTo>
                  <a:pt x="782677" y="28098"/>
                </a:lnTo>
                <a:lnTo>
                  <a:pt x="792949" y="37464"/>
                </a:lnTo>
                <a:lnTo>
                  <a:pt x="801166" y="43708"/>
                </a:lnTo>
                <a:lnTo>
                  <a:pt x="809383" y="53074"/>
                </a:lnTo>
                <a:lnTo>
                  <a:pt x="817600" y="65562"/>
                </a:lnTo>
                <a:lnTo>
                  <a:pt x="827871" y="74928"/>
                </a:lnTo>
                <a:lnTo>
                  <a:pt x="836088" y="87416"/>
                </a:lnTo>
                <a:lnTo>
                  <a:pt x="842251" y="99904"/>
                </a:lnTo>
                <a:lnTo>
                  <a:pt x="846360" y="115513"/>
                </a:lnTo>
                <a:lnTo>
                  <a:pt x="850468" y="128001"/>
                </a:lnTo>
                <a:lnTo>
                  <a:pt x="852522" y="143611"/>
                </a:lnTo>
                <a:lnTo>
                  <a:pt x="854577" y="159221"/>
                </a:lnTo>
                <a:lnTo>
                  <a:pt x="854577" y="171709"/>
                </a:lnTo>
                <a:lnTo>
                  <a:pt x="854577" y="184197"/>
                </a:lnTo>
                <a:lnTo>
                  <a:pt x="848414" y="209173"/>
                </a:lnTo>
                <a:lnTo>
                  <a:pt x="842251" y="234149"/>
                </a:lnTo>
                <a:lnTo>
                  <a:pt x="831980" y="259125"/>
                </a:lnTo>
                <a:lnTo>
                  <a:pt x="807328" y="305954"/>
                </a:lnTo>
                <a:lnTo>
                  <a:pt x="799111" y="324686"/>
                </a:lnTo>
                <a:lnTo>
                  <a:pt x="788840" y="349662"/>
                </a:lnTo>
                <a:lnTo>
                  <a:pt x="784732" y="368394"/>
                </a:lnTo>
                <a:lnTo>
                  <a:pt x="782677" y="377760"/>
                </a:lnTo>
                <a:lnTo>
                  <a:pt x="780623" y="387126"/>
                </a:lnTo>
                <a:lnTo>
                  <a:pt x="780623" y="393370"/>
                </a:lnTo>
                <a:lnTo>
                  <a:pt x="782677" y="402736"/>
                </a:lnTo>
                <a:lnTo>
                  <a:pt x="786786" y="412102"/>
                </a:lnTo>
                <a:lnTo>
                  <a:pt x="790894" y="418346"/>
                </a:lnTo>
                <a:lnTo>
                  <a:pt x="797057" y="424589"/>
                </a:lnTo>
                <a:lnTo>
                  <a:pt x="803220" y="430833"/>
                </a:lnTo>
                <a:lnTo>
                  <a:pt x="813491" y="437077"/>
                </a:lnTo>
                <a:lnTo>
                  <a:pt x="825817" y="443321"/>
                </a:lnTo>
                <a:lnTo>
                  <a:pt x="1382524" y="443321"/>
                </a:lnTo>
                <a:lnTo>
                  <a:pt x="1382524" y="1048986"/>
                </a:lnTo>
                <a:lnTo>
                  <a:pt x="1378416" y="1067718"/>
                </a:lnTo>
                <a:lnTo>
                  <a:pt x="1374307" y="1080205"/>
                </a:lnTo>
                <a:lnTo>
                  <a:pt x="1370199" y="1092693"/>
                </a:lnTo>
                <a:lnTo>
                  <a:pt x="1364036" y="1098937"/>
                </a:lnTo>
                <a:lnTo>
                  <a:pt x="1359927" y="1108303"/>
                </a:lnTo>
                <a:lnTo>
                  <a:pt x="1355819" y="1111425"/>
                </a:lnTo>
                <a:lnTo>
                  <a:pt x="1349656" y="1114547"/>
                </a:lnTo>
                <a:lnTo>
                  <a:pt x="1343493" y="1114547"/>
                </a:lnTo>
                <a:lnTo>
                  <a:pt x="1337330" y="1114547"/>
                </a:lnTo>
                <a:lnTo>
                  <a:pt x="1331167" y="1111425"/>
                </a:lnTo>
                <a:lnTo>
                  <a:pt x="1318842" y="1102059"/>
                </a:lnTo>
                <a:lnTo>
                  <a:pt x="1306516" y="1092693"/>
                </a:lnTo>
                <a:lnTo>
                  <a:pt x="1292136" y="1077083"/>
                </a:lnTo>
                <a:lnTo>
                  <a:pt x="1279811" y="1061474"/>
                </a:lnTo>
                <a:lnTo>
                  <a:pt x="1263377" y="1045864"/>
                </a:lnTo>
                <a:lnTo>
                  <a:pt x="1248997" y="1033376"/>
                </a:lnTo>
                <a:lnTo>
                  <a:pt x="1232562" y="1024010"/>
                </a:lnTo>
                <a:lnTo>
                  <a:pt x="1224345" y="1017766"/>
                </a:lnTo>
                <a:lnTo>
                  <a:pt x="1214074" y="1014644"/>
                </a:lnTo>
                <a:lnTo>
                  <a:pt x="1205857" y="1014644"/>
                </a:lnTo>
                <a:lnTo>
                  <a:pt x="1197640" y="1014644"/>
                </a:lnTo>
                <a:lnTo>
                  <a:pt x="1187368" y="1017766"/>
                </a:lnTo>
                <a:lnTo>
                  <a:pt x="1179151" y="1020888"/>
                </a:lnTo>
                <a:lnTo>
                  <a:pt x="1168880" y="1027132"/>
                </a:lnTo>
                <a:lnTo>
                  <a:pt x="1160663" y="1036498"/>
                </a:lnTo>
                <a:lnTo>
                  <a:pt x="1152446" y="1042742"/>
                </a:lnTo>
                <a:lnTo>
                  <a:pt x="1144229" y="1052108"/>
                </a:lnTo>
                <a:lnTo>
                  <a:pt x="1138066" y="1064596"/>
                </a:lnTo>
                <a:lnTo>
                  <a:pt x="1131903" y="1073961"/>
                </a:lnTo>
                <a:lnTo>
                  <a:pt x="1119578" y="1098937"/>
                </a:lnTo>
                <a:lnTo>
                  <a:pt x="1109306" y="1127035"/>
                </a:lnTo>
                <a:lnTo>
                  <a:pt x="1105198" y="1142645"/>
                </a:lnTo>
                <a:lnTo>
                  <a:pt x="1103143" y="1158255"/>
                </a:lnTo>
                <a:lnTo>
                  <a:pt x="1096981" y="1192597"/>
                </a:lnTo>
                <a:lnTo>
                  <a:pt x="1092872" y="1223817"/>
                </a:lnTo>
                <a:lnTo>
                  <a:pt x="1090818" y="1239426"/>
                </a:lnTo>
                <a:lnTo>
                  <a:pt x="1090818" y="1258158"/>
                </a:lnTo>
                <a:lnTo>
                  <a:pt x="1090818" y="1292500"/>
                </a:lnTo>
                <a:lnTo>
                  <a:pt x="1094926" y="1323720"/>
                </a:lnTo>
                <a:lnTo>
                  <a:pt x="1099035" y="1358062"/>
                </a:lnTo>
                <a:lnTo>
                  <a:pt x="1107252" y="1392403"/>
                </a:lnTo>
                <a:lnTo>
                  <a:pt x="1111360" y="1404891"/>
                </a:lnTo>
                <a:lnTo>
                  <a:pt x="1115469" y="1420501"/>
                </a:lnTo>
                <a:lnTo>
                  <a:pt x="1121632" y="1432989"/>
                </a:lnTo>
                <a:lnTo>
                  <a:pt x="1127795" y="1445477"/>
                </a:lnTo>
                <a:lnTo>
                  <a:pt x="1133957" y="1457965"/>
                </a:lnTo>
                <a:lnTo>
                  <a:pt x="1142175" y="1470453"/>
                </a:lnTo>
                <a:lnTo>
                  <a:pt x="1150392" y="1482941"/>
                </a:lnTo>
                <a:lnTo>
                  <a:pt x="1158609" y="1492307"/>
                </a:lnTo>
                <a:lnTo>
                  <a:pt x="1166826" y="1498551"/>
                </a:lnTo>
                <a:lnTo>
                  <a:pt x="1175043" y="1504795"/>
                </a:lnTo>
                <a:lnTo>
                  <a:pt x="1185314" y="1507917"/>
                </a:lnTo>
                <a:lnTo>
                  <a:pt x="1193531" y="1511039"/>
                </a:lnTo>
                <a:lnTo>
                  <a:pt x="1201748" y="1511039"/>
                </a:lnTo>
                <a:lnTo>
                  <a:pt x="1209965" y="1511039"/>
                </a:lnTo>
                <a:lnTo>
                  <a:pt x="1228454" y="1501673"/>
                </a:lnTo>
                <a:lnTo>
                  <a:pt x="1236671" y="1498551"/>
                </a:lnTo>
                <a:lnTo>
                  <a:pt x="1244888" y="1489185"/>
                </a:lnTo>
                <a:lnTo>
                  <a:pt x="1259268" y="1476697"/>
                </a:lnTo>
                <a:lnTo>
                  <a:pt x="1290082" y="1442355"/>
                </a:lnTo>
                <a:lnTo>
                  <a:pt x="1304462" y="1426745"/>
                </a:lnTo>
                <a:lnTo>
                  <a:pt x="1318842" y="1414257"/>
                </a:lnTo>
                <a:lnTo>
                  <a:pt x="1325005" y="1411135"/>
                </a:lnTo>
                <a:lnTo>
                  <a:pt x="1331167" y="1404891"/>
                </a:lnTo>
                <a:lnTo>
                  <a:pt x="1337330" y="1404891"/>
                </a:lnTo>
                <a:lnTo>
                  <a:pt x="1343493" y="1401769"/>
                </a:lnTo>
                <a:lnTo>
                  <a:pt x="1349656" y="1404891"/>
                </a:lnTo>
                <a:lnTo>
                  <a:pt x="1355819" y="1404891"/>
                </a:lnTo>
                <a:lnTo>
                  <a:pt x="1359927" y="1411135"/>
                </a:lnTo>
                <a:lnTo>
                  <a:pt x="1366090" y="1417379"/>
                </a:lnTo>
                <a:lnTo>
                  <a:pt x="1370199" y="1426745"/>
                </a:lnTo>
                <a:lnTo>
                  <a:pt x="1374307" y="1439233"/>
                </a:lnTo>
                <a:lnTo>
                  <a:pt x="1378416" y="1451721"/>
                </a:lnTo>
                <a:lnTo>
                  <a:pt x="1382524" y="1470453"/>
                </a:lnTo>
                <a:lnTo>
                  <a:pt x="1382524" y="2082361"/>
                </a:lnTo>
                <a:lnTo>
                  <a:pt x="0" y="2082361"/>
                </a:lnTo>
                <a:lnTo>
                  <a:pt x="0" y="1467331"/>
                </a:lnTo>
                <a:lnTo>
                  <a:pt x="8217" y="1436111"/>
                </a:lnTo>
                <a:lnTo>
                  <a:pt x="12326" y="1426745"/>
                </a:lnTo>
                <a:lnTo>
                  <a:pt x="18489" y="1417379"/>
                </a:lnTo>
                <a:lnTo>
                  <a:pt x="22597" y="1411135"/>
                </a:lnTo>
                <a:lnTo>
                  <a:pt x="26706" y="1404891"/>
                </a:lnTo>
                <a:lnTo>
                  <a:pt x="32869" y="1404891"/>
                </a:lnTo>
                <a:lnTo>
                  <a:pt x="36977" y="1401769"/>
                </a:lnTo>
                <a:lnTo>
                  <a:pt x="47248" y="1404891"/>
                </a:lnTo>
                <a:lnTo>
                  <a:pt x="53411" y="1408013"/>
                </a:lnTo>
                <a:lnTo>
                  <a:pt x="61628" y="1414257"/>
                </a:lnTo>
                <a:lnTo>
                  <a:pt x="69845" y="1420501"/>
                </a:lnTo>
                <a:lnTo>
                  <a:pt x="86280" y="1439233"/>
                </a:lnTo>
                <a:lnTo>
                  <a:pt x="104768" y="1457965"/>
                </a:lnTo>
                <a:lnTo>
                  <a:pt x="123256" y="1476697"/>
                </a:lnTo>
                <a:lnTo>
                  <a:pt x="133528" y="1486063"/>
                </a:lnTo>
                <a:lnTo>
                  <a:pt x="143799" y="1495429"/>
                </a:lnTo>
                <a:lnTo>
                  <a:pt x="154071" y="1501673"/>
                </a:lnTo>
                <a:lnTo>
                  <a:pt x="164342" y="1507917"/>
                </a:lnTo>
                <a:lnTo>
                  <a:pt x="174613" y="1511039"/>
                </a:lnTo>
                <a:lnTo>
                  <a:pt x="184885" y="1511039"/>
                </a:lnTo>
                <a:lnTo>
                  <a:pt x="195156" y="1511039"/>
                </a:lnTo>
                <a:lnTo>
                  <a:pt x="203373" y="1507917"/>
                </a:lnTo>
                <a:lnTo>
                  <a:pt x="213644" y="1501673"/>
                </a:lnTo>
                <a:lnTo>
                  <a:pt x="223916" y="1492307"/>
                </a:lnTo>
                <a:lnTo>
                  <a:pt x="240350" y="1470453"/>
                </a:lnTo>
                <a:lnTo>
                  <a:pt x="248567" y="1457965"/>
                </a:lnTo>
                <a:lnTo>
                  <a:pt x="254730" y="1445477"/>
                </a:lnTo>
                <a:lnTo>
                  <a:pt x="267055" y="1420501"/>
                </a:lnTo>
                <a:lnTo>
                  <a:pt x="271164" y="1404891"/>
                </a:lnTo>
                <a:lnTo>
                  <a:pt x="275272" y="1392403"/>
                </a:lnTo>
                <a:lnTo>
                  <a:pt x="283490" y="1358062"/>
                </a:lnTo>
                <a:lnTo>
                  <a:pt x="285544" y="1339330"/>
                </a:lnTo>
                <a:lnTo>
                  <a:pt x="287598" y="1323720"/>
                </a:lnTo>
                <a:lnTo>
                  <a:pt x="289652" y="1292500"/>
                </a:lnTo>
                <a:lnTo>
                  <a:pt x="291707" y="1258158"/>
                </a:lnTo>
                <a:lnTo>
                  <a:pt x="289652" y="1223817"/>
                </a:lnTo>
                <a:lnTo>
                  <a:pt x="285544" y="1192597"/>
                </a:lnTo>
                <a:lnTo>
                  <a:pt x="279381" y="1158255"/>
                </a:lnTo>
                <a:lnTo>
                  <a:pt x="277327" y="1142645"/>
                </a:lnTo>
                <a:lnTo>
                  <a:pt x="273218" y="1127035"/>
                </a:lnTo>
                <a:lnTo>
                  <a:pt x="262947" y="1098937"/>
                </a:lnTo>
                <a:lnTo>
                  <a:pt x="256784" y="1086449"/>
                </a:lnTo>
                <a:lnTo>
                  <a:pt x="250621" y="1073961"/>
                </a:lnTo>
                <a:lnTo>
                  <a:pt x="238296" y="1052108"/>
                </a:lnTo>
                <a:lnTo>
                  <a:pt x="230079" y="1042742"/>
                </a:lnTo>
                <a:lnTo>
                  <a:pt x="221861" y="1036498"/>
                </a:lnTo>
                <a:lnTo>
                  <a:pt x="211590" y="1027132"/>
                </a:lnTo>
                <a:lnTo>
                  <a:pt x="199264" y="1020888"/>
                </a:lnTo>
                <a:lnTo>
                  <a:pt x="188993" y="1014644"/>
                </a:lnTo>
                <a:lnTo>
                  <a:pt x="178722" y="1014644"/>
                </a:lnTo>
                <a:lnTo>
                  <a:pt x="168450" y="1014644"/>
                </a:lnTo>
                <a:lnTo>
                  <a:pt x="158179" y="1017766"/>
                </a:lnTo>
                <a:lnTo>
                  <a:pt x="147908" y="1024010"/>
                </a:lnTo>
                <a:lnTo>
                  <a:pt x="137636" y="1030254"/>
                </a:lnTo>
                <a:lnTo>
                  <a:pt x="119148" y="1045864"/>
                </a:lnTo>
                <a:lnTo>
                  <a:pt x="100659" y="1064596"/>
                </a:lnTo>
                <a:lnTo>
                  <a:pt x="84225" y="1083327"/>
                </a:lnTo>
                <a:lnTo>
                  <a:pt x="67791" y="1098937"/>
                </a:lnTo>
                <a:lnTo>
                  <a:pt x="53411" y="1111425"/>
                </a:lnTo>
                <a:lnTo>
                  <a:pt x="47248" y="1114547"/>
                </a:lnTo>
                <a:lnTo>
                  <a:pt x="36977" y="1114547"/>
                </a:lnTo>
                <a:lnTo>
                  <a:pt x="32869" y="1114547"/>
                </a:lnTo>
                <a:lnTo>
                  <a:pt x="26706" y="1111425"/>
                </a:lnTo>
                <a:lnTo>
                  <a:pt x="22597" y="1105181"/>
                </a:lnTo>
                <a:lnTo>
                  <a:pt x="18489" y="1098937"/>
                </a:lnTo>
                <a:lnTo>
                  <a:pt x="12326" y="1089571"/>
                </a:lnTo>
                <a:lnTo>
                  <a:pt x="8217" y="1080205"/>
                </a:lnTo>
                <a:lnTo>
                  <a:pt x="4109" y="1064596"/>
                </a:lnTo>
                <a:lnTo>
                  <a:pt x="0" y="1048986"/>
                </a:lnTo>
                <a:lnTo>
                  <a:pt x="0" y="443321"/>
                </a:lnTo>
                <a:lnTo>
                  <a:pt x="552599" y="443321"/>
                </a:lnTo>
                <a:lnTo>
                  <a:pt x="564925" y="437077"/>
                </a:lnTo>
                <a:lnTo>
                  <a:pt x="575196" y="430833"/>
                </a:lnTo>
                <a:lnTo>
                  <a:pt x="581359" y="424589"/>
                </a:lnTo>
                <a:lnTo>
                  <a:pt x="587522" y="418346"/>
                </a:lnTo>
                <a:lnTo>
                  <a:pt x="591630" y="408980"/>
                </a:lnTo>
                <a:lnTo>
                  <a:pt x="593684" y="402736"/>
                </a:lnTo>
                <a:lnTo>
                  <a:pt x="595739" y="393370"/>
                </a:lnTo>
                <a:lnTo>
                  <a:pt x="595739" y="387126"/>
                </a:lnTo>
                <a:lnTo>
                  <a:pt x="595739" y="377760"/>
                </a:lnTo>
                <a:lnTo>
                  <a:pt x="593684" y="368394"/>
                </a:lnTo>
                <a:lnTo>
                  <a:pt x="587522" y="352784"/>
                </a:lnTo>
                <a:lnTo>
                  <a:pt x="579304" y="327808"/>
                </a:lnTo>
                <a:lnTo>
                  <a:pt x="571087" y="309076"/>
                </a:lnTo>
                <a:lnTo>
                  <a:pt x="548490" y="265368"/>
                </a:lnTo>
                <a:lnTo>
                  <a:pt x="540273" y="240393"/>
                </a:lnTo>
                <a:lnTo>
                  <a:pt x="536165" y="227905"/>
                </a:lnTo>
                <a:lnTo>
                  <a:pt x="532056" y="215417"/>
                </a:lnTo>
                <a:lnTo>
                  <a:pt x="530002" y="202929"/>
                </a:lnTo>
                <a:lnTo>
                  <a:pt x="527948" y="190441"/>
                </a:lnTo>
                <a:lnTo>
                  <a:pt x="527948" y="177953"/>
                </a:lnTo>
                <a:lnTo>
                  <a:pt x="527948" y="162343"/>
                </a:lnTo>
                <a:lnTo>
                  <a:pt x="530002" y="149855"/>
                </a:lnTo>
                <a:lnTo>
                  <a:pt x="532056" y="134245"/>
                </a:lnTo>
                <a:lnTo>
                  <a:pt x="536165" y="118635"/>
                </a:lnTo>
                <a:lnTo>
                  <a:pt x="542328" y="103025"/>
                </a:lnTo>
                <a:lnTo>
                  <a:pt x="546436" y="90538"/>
                </a:lnTo>
                <a:lnTo>
                  <a:pt x="552599" y="81172"/>
                </a:lnTo>
                <a:lnTo>
                  <a:pt x="562870" y="68684"/>
                </a:lnTo>
                <a:lnTo>
                  <a:pt x="569033" y="59318"/>
                </a:lnTo>
                <a:lnTo>
                  <a:pt x="585467" y="43708"/>
                </a:lnTo>
                <a:lnTo>
                  <a:pt x="603956" y="28098"/>
                </a:lnTo>
                <a:lnTo>
                  <a:pt x="614227" y="21854"/>
                </a:lnTo>
                <a:lnTo>
                  <a:pt x="624498" y="15610"/>
                </a:lnTo>
                <a:lnTo>
                  <a:pt x="645041" y="6244"/>
                </a:lnTo>
                <a:lnTo>
                  <a:pt x="665584" y="3122"/>
                </a:lnTo>
                <a:close/>
              </a:path>
            </a:pathLst>
          </a:cu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8" r="61398"/>
          <a:stretch>
            <a:fillRect/>
          </a:stretch>
        </p:blipFill>
        <p:spPr>
          <a:xfrm>
            <a:off x="369931" y="4495800"/>
            <a:ext cx="1686431" cy="2082361"/>
          </a:xfrm>
          <a:custGeom>
            <a:avLst/>
            <a:gdLst>
              <a:gd name="connsiteX0" fmla="*/ 694777 w 1686431"/>
              <a:gd name="connsiteY0" fmla="*/ 0 h 2082361"/>
              <a:gd name="connsiteX1" fmla="*/ 717455 w 1686431"/>
              <a:gd name="connsiteY1" fmla="*/ 3117 h 2082361"/>
              <a:gd name="connsiteX2" fmla="*/ 738071 w 1686431"/>
              <a:gd name="connsiteY2" fmla="*/ 6235 h 2082361"/>
              <a:gd name="connsiteX3" fmla="*/ 760750 w 1686431"/>
              <a:gd name="connsiteY3" fmla="*/ 12469 h 2082361"/>
              <a:gd name="connsiteX4" fmla="*/ 781366 w 1686431"/>
              <a:gd name="connsiteY4" fmla="*/ 24939 h 2082361"/>
              <a:gd name="connsiteX5" fmla="*/ 791674 w 1686431"/>
              <a:gd name="connsiteY5" fmla="*/ 31173 h 2082361"/>
              <a:gd name="connsiteX6" fmla="*/ 799921 w 1686431"/>
              <a:gd name="connsiteY6" fmla="*/ 37408 h 2082361"/>
              <a:gd name="connsiteX7" fmla="*/ 808168 w 1686431"/>
              <a:gd name="connsiteY7" fmla="*/ 46760 h 2082361"/>
              <a:gd name="connsiteX8" fmla="*/ 818476 w 1686431"/>
              <a:gd name="connsiteY8" fmla="*/ 56112 h 2082361"/>
              <a:gd name="connsiteX9" fmla="*/ 826723 w 1686431"/>
              <a:gd name="connsiteY9" fmla="*/ 65464 h 2082361"/>
              <a:gd name="connsiteX10" fmla="*/ 832907 w 1686431"/>
              <a:gd name="connsiteY10" fmla="*/ 77933 h 2082361"/>
              <a:gd name="connsiteX11" fmla="*/ 841154 w 1686431"/>
              <a:gd name="connsiteY11" fmla="*/ 90402 h 2082361"/>
              <a:gd name="connsiteX12" fmla="*/ 847339 w 1686431"/>
              <a:gd name="connsiteY12" fmla="*/ 102871 h 2082361"/>
              <a:gd name="connsiteX13" fmla="*/ 853524 w 1686431"/>
              <a:gd name="connsiteY13" fmla="*/ 115340 h 2082361"/>
              <a:gd name="connsiteX14" fmla="*/ 855586 w 1686431"/>
              <a:gd name="connsiteY14" fmla="*/ 130927 h 2082361"/>
              <a:gd name="connsiteX15" fmla="*/ 859709 w 1686431"/>
              <a:gd name="connsiteY15" fmla="*/ 146514 h 2082361"/>
              <a:gd name="connsiteX16" fmla="*/ 859709 w 1686431"/>
              <a:gd name="connsiteY16" fmla="*/ 158983 h 2082361"/>
              <a:gd name="connsiteX17" fmla="*/ 859709 w 1686431"/>
              <a:gd name="connsiteY17" fmla="*/ 174569 h 2082361"/>
              <a:gd name="connsiteX18" fmla="*/ 859709 w 1686431"/>
              <a:gd name="connsiteY18" fmla="*/ 187039 h 2082361"/>
              <a:gd name="connsiteX19" fmla="*/ 853524 w 1686431"/>
              <a:gd name="connsiteY19" fmla="*/ 211977 h 2082361"/>
              <a:gd name="connsiteX20" fmla="*/ 851462 w 1686431"/>
              <a:gd name="connsiteY20" fmla="*/ 224446 h 2082361"/>
              <a:gd name="connsiteX21" fmla="*/ 847339 w 1686431"/>
              <a:gd name="connsiteY21" fmla="*/ 236915 h 2082361"/>
              <a:gd name="connsiteX22" fmla="*/ 837031 w 1686431"/>
              <a:gd name="connsiteY22" fmla="*/ 261854 h 2082361"/>
              <a:gd name="connsiteX23" fmla="*/ 814353 w 1686431"/>
              <a:gd name="connsiteY23" fmla="*/ 308614 h 2082361"/>
              <a:gd name="connsiteX24" fmla="*/ 804044 w 1686431"/>
              <a:gd name="connsiteY24" fmla="*/ 327317 h 2082361"/>
              <a:gd name="connsiteX25" fmla="*/ 795798 w 1686431"/>
              <a:gd name="connsiteY25" fmla="*/ 352256 h 2082361"/>
              <a:gd name="connsiteX26" fmla="*/ 793736 w 1686431"/>
              <a:gd name="connsiteY26" fmla="*/ 361608 h 2082361"/>
              <a:gd name="connsiteX27" fmla="*/ 791674 w 1686431"/>
              <a:gd name="connsiteY27" fmla="*/ 370960 h 2082361"/>
              <a:gd name="connsiteX28" fmla="*/ 789613 w 1686431"/>
              <a:gd name="connsiteY28" fmla="*/ 380312 h 2082361"/>
              <a:gd name="connsiteX29" fmla="*/ 789613 w 1686431"/>
              <a:gd name="connsiteY29" fmla="*/ 389664 h 2082361"/>
              <a:gd name="connsiteX30" fmla="*/ 789613 w 1686431"/>
              <a:gd name="connsiteY30" fmla="*/ 399015 h 2082361"/>
              <a:gd name="connsiteX31" fmla="*/ 791674 w 1686431"/>
              <a:gd name="connsiteY31" fmla="*/ 405250 h 2082361"/>
              <a:gd name="connsiteX32" fmla="*/ 793736 w 1686431"/>
              <a:gd name="connsiteY32" fmla="*/ 414602 h 2082361"/>
              <a:gd name="connsiteX33" fmla="*/ 797859 w 1686431"/>
              <a:gd name="connsiteY33" fmla="*/ 420837 h 2082361"/>
              <a:gd name="connsiteX34" fmla="*/ 804044 w 1686431"/>
              <a:gd name="connsiteY34" fmla="*/ 427071 h 2082361"/>
              <a:gd name="connsiteX35" fmla="*/ 812291 w 1686431"/>
              <a:gd name="connsiteY35" fmla="*/ 433306 h 2082361"/>
              <a:gd name="connsiteX36" fmla="*/ 822599 w 1686431"/>
              <a:gd name="connsiteY36" fmla="*/ 439540 h 2082361"/>
              <a:gd name="connsiteX37" fmla="*/ 834969 w 1686431"/>
              <a:gd name="connsiteY37" fmla="*/ 445775 h 2082361"/>
              <a:gd name="connsiteX38" fmla="*/ 1393677 w 1686431"/>
              <a:gd name="connsiteY38" fmla="*/ 445775 h 2082361"/>
              <a:gd name="connsiteX39" fmla="*/ 1393677 w 1686431"/>
              <a:gd name="connsiteY39" fmla="*/ 1053650 h 2082361"/>
              <a:gd name="connsiteX40" fmla="*/ 1397800 w 1686431"/>
              <a:gd name="connsiteY40" fmla="*/ 1069236 h 2082361"/>
              <a:gd name="connsiteX41" fmla="*/ 1403985 w 1686431"/>
              <a:gd name="connsiteY41" fmla="*/ 1081706 h 2082361"/>
              <a:gd name="connsiteX42" fmla="*/ 1408108 w 1686431"/>
              <a:gd name="connsiteY42" fmla="*/ 1094175 h 2082361"/>
              <a:gd name="connsiteX43" fmla="*/ 1412232 w 1686431"/>
              <a:gd name="connsiteY43" fmla="*/ 1103527 h 2082361"/>
              <a:gd name="connsiteX44" fmla="*/ 1416355 w 1686431"/>
              <a:gd name="connsiteY44" fmla="*/ 1109761 h 2082361"/>
              <a:gd name="connsiteX45" fmla="*/ 1422540 w 1686431"/>
              <a:gd name="connsiteY45" fmla="*/ 1112879 h 2082361"/>
              <a:gd name="connsiteX46" fmla="*/ 1426663 w 1686431"/>
              <a:gd name="connsiteY46" fmla="*/ 1115996 h 2082361"/>
              <a:gd name="connsiteX47" fmla="*/ 1432848 w 1686431"/>
              <a:gd name="connsiteY47" fmla="*/ 1115996 h 2082361"/>
              <a:gd name="connsiteX48" fmla="*/ 1439033 w 1686431"/>
              <a:gd name="connsiteY48" fmla="*/ 1115996 h 2082361"/>
              <a:gd name="connsiteX49" fmla="*/ 1445218 w 1686431"/>
              <a:gd name="connsiteY49" fmla="*/ 1112879 h 2082361"/>
              <a:gd name="connsiteX50" fmla="*/ 1457588 w 1686431"/>
              <a:gd name="connsiteY50" fmla="*/ 1103527 h 2082361"/>
              <a:gd name="connsiteX51" fmla="*/ 1469958 w 1686431"/>
              <a:gd name="connsiteY51" fmla="*/ 1091058 h 2082361"/>
              <a:gd name="connsiteX52" fmla="*/ 1484389 w 1686431"/>
              <a:gd name="connsiteY52" fmla="*/ 1078588 h 2082361"/>
              <a:gd name="connsiteX53" fmla="*/ 1513252 w 1686431"/>
              <a:gd name="connsiteY53" fmla="*/ 1047415 h 2082361"/>
              <a:gd name="connsiteX54" fmla="*/ 1527684 w 1686431"/>
              <a:gd name="connsiteY54" fmla="*/ 1034946 h 2082361"/>
              <a:gd name="connsiteX55" fmla="*/ 1544177 w 1686431"/>
              <a:gd name="connsiteY55" fmla="*/ 1022477 h 2082361"/>
              <a:gd name="connsiteX56" fmla="*/ 1552424 w 1686431"/>
              <a:gd name="connsiteY56" fmla="*/ 1019360 h 2082361"/>
              <a:gd name="connsiteX57" fmla="*/ 1562732 w 1686431"/>
              <a:gd name="connsiteY57" fmla="*/ 1016242 h 2082361"/>
              <a:gd name="connsiteX58" fmla="*/ 1570979 w 1686431"/>
              <a:gd name="connsiteY58" fmla="*/ 1016242 h 2082361"/>
              <a:gd name="connsiteX59" fmla="*/ 1579225 w 1686431"/>
              <a:gd name="connsiteY59" fmla="*/ 1016242 h 2082361"/>
              <a:gd name="connsiteX60" fmla="*/ 1589534 w 1686431"/>
              <a:gd name="connsiteY60" fmla="*/ 1019360 h 2082361"/>
              <a:gd name="connsiteX61" fmla="*/ 1597780 w 1686431"/>
              <a:gd name="connsiteY61" fmla="*/ 1022477 h 2082361"/>
              <a:gd name="connsiteX62" fmla="*/ 1608088 w 1686431"/>
              <a:gd name="connsiteY62" fmla="*/ 1028711 h 2082361"/>
              <a:gd name="connsiteX63" fmla="*/ 1616335 w 1686431"/>
              <a:gd name="connsiteY63" fmla="*/ 1038063 h 2082361"/>
              <a:gd name="connsiteX64" fmla="*/ 1624582 w 1686431"/>
              <a:gd name="connsiteY64" fmla="*/ 1044298 h 2082361"/>
              <a:gd name="connsiteX65" fmla="*/ 1632828 w 1686431"/>
              <a:gd name="connsiteY65" fmla="*/ 1053650 h 2082361"/>
              <a:gd name="connsiteX66" fmla="*/ 1639013 w 1686431"/>
              <a:gd name="connsiteY66" fmla="*/ 1066119 h 2082361"/>
              <a:gd name="connsiteX67" fmla="*/ 1645198 w 1686431"/>
              <a:gd name="connsiteY67" fmla="*/ 1075471 h 2082361"/>
              <a:gd name="connsiteX68" fmla="*/ 1657568 w 1686431"/>
              <a:gd name="connsiteY68" fmla="*/ 1100410 h 2082361"/>
              <a:gd name="connsiteX69" fmla="*/ 1667876 w 1686431"/>
              <a:gd name="connsiteY69" fmla="*/ 1128465 h 2082361"/>
              <a:gd name="connsiteX70" fmla="*/ 1672000 w 1686431"/>
              <a:gd name="connsiteY70" fmla="*/ 1144052 h 2082361"/>
              <a:gd name="connsiteX71" fmla="*/ 1676123 w 1686431"/>
              <a:gd name="connsiteY71" fmla="*/ 1159638 h 2082361"/>
              <a:gd name="connsiteX72" fmla="*/ 1680246 w 1686431"/>
              <a:gd name="connsiteY72" fmla="*/ 1193929 h 2082361"/>
              <a:gd name="connsiteX73" fmla="*/ 1684370 w 1686431"/>
              <a:gd name="connsiteY73" fmla="*/ 1225102 h 2082361"/>
              <a:gd name="connsiteX74" fmla="*/ 1686431 w 1686431"/>
              <a:gd name="connsiteY74" fmla="*/ 1240688 h 2082361"/>
              <a:gd name="connsiteX75" fmla="*/ 1686431 w 1686431"/>
              <a:gd name="connsiteY75" fmla="*/ 1259392 h 2082361"/>
              <a:gd name="connsiteX76" fmla="*/ 1686431 w 1686431"/>
              <a:gd name="connsiteY76" fmla="*/ 1293683 h 2082361"/>
              <a:gd name="connsiteX77" fmla="*/ 1682308 w 1686431"/>
              <a:gd name="connsiteY77" fmla="*/ 1324856 h 2082361"/>
              <a:gd name="connsiteX78" fmla="*/ 1678185 w 1686431"/>
              <a:gd name="connsiteY78" fmla="*/ 1359146 h 2082361"/>
              <a:gd name="connsiteX79" fmla="*/ 1669938 w 1686431"/>
              <a:gd name="connsiteY79" fmla="*/ 1393436 h 2082361"/>
              <a:gd name="connsiteX80" fmla="*/ 1665815 w 1686431"/>
              <a:gd name="connsiteY80" fmla="*/ 1405906 h 2082361"/>
              <a:gd name="connsiteX81" fmla="*/ 1661691 w 1686431"/>
              <a:gd name="connsiteY81" fmla="*/ 1421492 h 2082361"/>
              <a:gd name="connsiteX82" fmla="*/ 1655506 w 1686431"/>
              <a:gd name="connsiteY82" fmla="*/ 1433961 h 2082361"/>
              <a:gd name="connsiteX83" fmla="*/ 1649321 w 1686431"/>
              <a:gd name="connsiteY83" fmla="*/ 1446431 h 2082361"/>
              <a:gd name="connsiteX84" fmla="*/ 1643137 w 1686431"/>
              <a:gd name="connsiteY84" fmla="*/ 1458900 h 2082361"/>
              <a:gd name="connsiteX85" fmla="*/ 1634890 w 1686431"/>
              <a:gd name="connsiteY85" fmla="*/ 1471369 h 2082361"/>
              <a:gd name="connsiteX86" fmla="*/ 1628705 w 1686431"/>
              <a:gd name="connsiteY86" fmla="*/ 1483838 h 2082361"/>
              <a:gd name="connsiteX87" fmla="*/ 1618397 w 1686431"/>
              <a:gd name="connsiteY87" fmla="*/ 1493190 h 2082361"/>
              <a:gd name="connsiteX88" fmla="*/ 1610150 w 1686431"/>
              <a:gd name="connsiteY88" fmla="*/ 1499425 h 2082361"/>
              <a:gd name="connsiteX89" fmla="*/ 1601903 w 1686431"/>
              <a:gd name="connsiteY89" fmla="*/ 1505659 h 2082361"/>
              <a:gd name="connsiteX90" fmla="*/ 1591595 w 1686431"/>
              <a:gd name="connsiteY90" fmla="*/ 1508777 h 2082361"/>
              <a:gd name="connsiteX91" fmla="*/ 1583349 w 1686431"/>
              <a:gd name="connsiteY91" fmla="*/ 1511894 h 2082361"/>
              <a:gd name="connsiteX92" fmla="*/ 1575102 w 1686431"/>
              <a:gd name="connsiteY92" fmla="*/ 1511894 h 2082361"/>
              <a:gd name="connsiteX93" fmla="*/ 1566855 w 1686431"/>
              <a:gd name="connsiteY93" fmla="*/ 1511894 h 2082361"/>
              <a:gd name="connsiteX94" fmla="*/ 1548301 w 1686431"/>
              <a:gd name="connsiteY94" fmla="*/ 1502542 h 2082361"/>
              <a:gd name="connsiteX95" fmla="*/ 1531807 w 1686431"/>
              <a:gd name="connsiteY95" fmla="*/ 1493190 h 2082361"/>
              <a:gd name="connsiteX96" fmla="*/ 1517376 w 1686431"/>
              <a:gd name="connsiteY96" fmla="*/ 1477604 h 2082361"/>
              <a:gd name="connsiteX97" fmla="*/ 1486451 w 1686431"/>
              <a:gd name="connsiteY97" fmla="*/ 1443313 h 2082361"/>
              <a:gd name="connsiteX98" fmla="*/ 1472019 w 1686431"/>
              <a:gd name="connsiteY98" fmla="*/ 1427727 h 2082361"/>
              <a:gd name="connsiteX99" fmla="*/ 1459650 w 1686431"/>
              <a:gd name="connsiteY99" fmla="*/ 1415258 h 2082361"/>
              <a:gd name="connsiteX100" fmla="*/ 1453465 w 1686431"/>
              <a:gd name="connsiteY100" fmla="*/ 1412140 h 2082361"/>
              <a:gd name="connsiteX101" fmla="*/ 1447280 w 1686431"/>
              <a:gd name="connsiteY101" fmla="*/ 1405906 h 2082361"/>
              <a:gd name="connsiteX102" fmla="*/ 1441095 w 1686431"/>
              <a:gd name="connsiteY102" fmla="*/ 1405906 h 2082361"/>
              <a:gd name="connsiteX103" fmla="*/ 1432848 w 1686431"/>
              <a:gd name="connsiteY103" fmla="*/ 1402788 h 2082361"/>
              <a:gd name="connsiteX104" fmla="*/ 1426663 w 1686431"/>
              <a:gd name="connsiteY104" fmla="*/ 1405906 h 2082361"/>
              <a:gd name="connsiteX105" fmla="*/ 1422540 w 1686431"/>
              <a:gd name="connsiteY105" fmla="*/ 1405906 h 2082361"/>
              <a:gd name="connsiteX106" fmla="*/ 1416355 w 1686431"/>
              <a:gd name="connsiteY106" fmla="*/ 1412140 h 2082361"/>
              <a:gd name="connsiteX107" fmla="*/ 1412232 w 1686431"/>
              <a:gd name="connsiteY107" fmla="*/ 1418375 h 2082361"/>
              <a:gd name="connsiteX108" fmla="*/ 1406047 w 1686431"/>
              <a:gd name="connsiteY108" fmla="*/ 1427727 h 2082361"/>
              <a:gd name="connsiteX109" fmla="*/ 1401923 w 1686431"/>
              <a:gd name="connsiteY109" fmla="*/ 1437079 h 2082361"/>
              <a:gd name="connsiteX110" fmla="*/ 1397800 w 1686431"/>
              <a:gd name="connsiteY110" fmla="*/ 1452665 h 2082361"/>
              <a:gd name="connsiteX111" fmla="*/ 1393677 w 1686431"/>
              <a:gd name="connsiteY111" fmla="*/ 1468252 h 2082361"/>
              <a:gd name="connsiteX112" fmla="*/ 1393677 w 1686431"/>
              <a:gd name="connsiteY112" fmla="*/ 2082361 h 2082361"/>
              <a:gd name="connsiteX113" fmla="*/ 0 w 1686431"/>
              <a:gd name="connsiteY113" fmla="*/ 2082361 h 2082361"/>
              <a:gd name="connsiteX114" fmla="*/ 0 w 1686431"/>
              <a:gd name="connsiteY114" fmla="*/ 445775 h 2082361"/>
              <a:gd name="connsiteX115" fmla="*/ 556646 w 1686431"/>
              <a:gd name="connsiteY115" fmla="*/ 445775 h 2082361"/>
              <a:gd name="connsiteX116" fmla="*/ 566954 w 1686431"/>
              <a:gd name="connsiteY116" fmla="*/ 439540 h 2082361"/>
              <a:gd name="connsiteX117" fmla="*/ 577263 w 1686431"/>
              <a:gd name="connsiteY117" fmla="*/ 433306 h 2082361"/>
              <a:gd name="connsiteX118" fmla="*/ 585509 w 1686431"/>
              <a:gd name="connsiteY118" fmla="*/ 427071 h 2082361"/>
              <a:gd name="connsiteX119" fmla="*/ 589633 w 1686431"/>
              <a:gd name="connsiteY119" fmla="*/ 420837 h 2082361"/>
              <a:gd name="connsiteX120" fmla="*/ 595818 w 1686431"/>
              <a:gd name="connsiteY120" fmla="*/ 411485 h 2082361"/>
              <a:gd name="connsiteX121" fmla="*/ 597879 w 1686431"/>
              <a:gd name="connsiteY121" fmla="*/ 405250 h 2082361"/>
              <a:gd name="connsiteX122" fmla="*/ 599941 w 1686431"/>
              <a:gd name="connsiteY122" fmla="*/ 395898 h 2082361"/>
              <a:gd name="connsiteX123" fmla="*/ 599941 w 1686431"/>
              <a:gd name="connsiteY123" fmla="*/ 389664 h 2082361"/>
              <a:gd name="connsiteX124" fmla="*/ 599941 w 1686431"/>
              <a:gd name="connsiteY124" fmla="*/ 380312 h 2082361"/>
              <a:gd name="connsiteX125" fmla="*/ 597879 w 1686431"/>
              <a:gd name="connsiteY125" fmla="*/ 370960 h 2082361"/>
              <a:gd name="connsiteX126" fmla="*/ 595818 w 1686431"/>
              <a:gd name="connsiteY126" fmla="*/ 361608 h 2082361"/>
              <a:gd name="connsiteX127" fmla="*/ 593756 w 1686431"/>
              <a:gd name="connsiteY127" fmla="*/ 355373 h 2082361"/>
              <a:gd name="connsiteX128" fmla="*/ 585509 w 1686431"/>
              <a:gd name="connsiteY128" fmla="*/ 330435 h 2082361"/>
              <a:gd name="connsiteX129" fmla="*/ 575201 w 1686431"/>
              <a:gd name="connsiteY129" fmla="*/ 311731 h 2082361"/>
              <a:gd name="connsiteX130" fmla="*/ 564893 w 1686431"/>
              <a:gd name="connsiteY130" fmla="*/ 289910 h 2082361"/>
              <a:gd name="connsiteX131" fmla="*/ 556646 w 1686431"/>
              <a:gd name="connsiteY131" fmla="*/ 268089 h 2082361"/>
              <a:gd name="connsiteX132" fmla="*/ 546338 w 1686431"/>
              <a:gd name="connsiteY132" fmla="*/ 243150 h 2082361"/>
              <a:gd name="connsiteX133" fmla="*/ 540153 w 1686431"/>
              <a:gd name="connsiteY133" fmla="*/ 218212 h 2082361"/>
              <a:gd name="connsiteX134" fmla="*/ 538091 w 1686431"/>
              <a:gd name="connsiteY134" fmla="*/ 205742 h 2082361"/>
              <a:gd name="connsiteX135" fmla="*/ 536030 w 1686431"/>
              <a:gd name="connsiteY135" fmla="*/ 193273 h 2082361"/>
              <a:gd name="connsiteX136" fmla="*/ 533968 w 1686431"/>
              <a:gd name="connsiteY136" fmla="*/ 177687 h 2082361"/>
              <a:gd name="connsiteX137" fmla="*/ 533968 w 1686431"/>
              <a:gd name="connsiteY137" fmla="*/ 165217 h 2082361"/>
              <a:gd name="connsiteX138" fmla="*/ 536030 w 1686431"/>
              <a:gd name="connsiteY138" fmla="*/ 152748 h 2082361"/>
              <a:gd name="connsiteX139" fmla="*/ 538091 w 1686431"/>
              <a:gd name="connsiteY139" fmla="*/ 134044 h 2082361"/>
              <a:gd name="connsiteX140" fmla="*/ 542215 w 1686431"/>
              <a:gd name="connsiteY140" fmla="*/ 121575 h 2082361"/>
              <a:gd name="connsiteX141" fmla="*/ 548400 w 1686431"/>
              <a:gd name="connsiteY141" fmla="*/ 105989 h 2082361"/>
              <a:gd name="connsiteX142" fmla="*/ 554584 w 1686431"/>
              <a:gd name="connsiteY142" fmla="*/ 93519 h 2082361"/>
              <a:gd name="connsiteX143" fmla="*/ 560769 w 1686431"/>
              <a:gd name="connsiteY143" fmla="*/ 81050 h 2082361"/>
              <a:gd name="connsiteX144" fmla="*/ 566954 w 1686431"/>
              <a:gd name="connsiteY144" fmla="*/ 71698 h 2082361"/>
              <a:gd name="connsiteX145" fmla="*/ 573139 w 1686431"/>
              <a:gd name="connsiteY145" fmla="*/ 62346 h 2082361"/>
              <a:gd name="connsiteX146" fmla="*/ 589633 w 1686431"/>
              <a:gd name="connsiteY146" fmla="*/ 43642 h 2082361"/>
              <a:gd name="connsiteX147" fmla="*/ 608187 w 1686431"/>
              <a:gd name="connsiteY147" fmla="*/ 28056 h 2082361"/>
              <a:gd name="connsiteX148" fmla="*/ 618496 w 1686431"/>
              <a:gd name="connsiteY148" fmla="*/ 21821 h 2082361"/>
              <a:gd name="connsiteX149" fmla="*/ 628804 w 1686431"/>
              <a:gd name="connsiteY149" fmla="*/ 18704 h 2082361"/>
              <a:gd name="connsiteX150" fmla="*/ 649420 w 1686431"/>
              <a:gd name="connsiteY150" fmla="*/ 9352 h 2082361"/>
              <a:gd name="connsiteX151" fmla="*/ 672099 w 1686431"/>
              <a:gd name="connsiteY151" fmla="*/ 3117 h 20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686431" h="2082361">
                <a:moveTo>
                  <a:pt x="694777" y="0"/>
                </a:moveTo>
                <a:lnTo>
                  <a:pt x="717455" y="3117"/>
                </a:lnTo>
                <a:lnTo>
                  <a:pt x="738071" y="6235"/>
                </a:lnTo>
                <a:lnTo>
                  <a:pt x="760750" y="12469"/>
                </a:lnTo>
                <a:lnTo>
                  <a:pt x="781366" y="24939"/>
                </a:lnTo>
                <a:lnTo>
                  <a:pt x="791674" y="31173"/>
                </a:lnTo>
                <a:lnTo>
                  <a:pt x="799921" y="37408"/>
                </a:lnTo>
                <a:lnTo>
                  <a:pt x="808168" y="46760"/>
                </a:lnTo>
                <a:lnTo>
                  <a:pt x="818476" y="56112"/>
                </a:lnTo>
                <a:lnTo>
                  <a:pt x="826723" y="65464"/>
                </a:lnTo>
                <a:lnTo>
                  <a:pt x="832907" y="77933"/>
                </a:lnTo>
                <a:lnTo>
                  <a:pt x="841154" y="90402"/>
                </a:lnTo>
                <a:lnTo>
                  <a:pt x="847339" y="102871"/>
                </a:lnTo>
                <a:lnTo>
                  <a:pt x="853524" y="115340"/>
                </a:lnTo>
                <a:lnTo>
                  <a:pt x="855586" y="130927"/>
                </a:lnTo>
                <a:lnTo>
                  <a:pt x="859709" y="146514"/>
                </a:lnTo>
                <a:lnTo>
                  <a:pt x="859709" y="158983"/>
                </a:lnTo>
                <a:lnTo>
                  <a:pt x="859709" y="174569"/>
                </a:lnTo>
                <a:lnTo>
                  <a:pt x="859709" y="187039"/>
                </a:lnTo>
                <a:lnTo>
                  <a:pt x="853524" y="211977"/>
                </a:lnTo>
                <a:lnTo>
                  <a:pt x="851462" y="224446"/>
                </a:lnTo>
                <a:lnTo>
                  <a:pt x="847339" y="236915"/>
                </a:lnTo>
                <a:lnTo>
                  <a:pt x="837031" y="261854"/>
                </a:lnTo>
                <a:lnTo>
                  <a:pt x="814353" y="308614"/>
                </a:lnTo>
                <a:lnTo>
                  <a:pt x="804044" y="327317"/>
                </a:lnTo>
                <a:lnTo>
                  <a:pt x="795798" y="352256"/>
                </a:lnTo>
                <a:lnTo>
                  <a:pt x="793736" y="361608"/>
                </a:lnTo>
                <a:lnTo>
                  <a:pt x="791674" y="370960"/>
                </a:lnTo>
                <a:lnTo>
                  <a:pt x="789613" y="380312"/>
                </a:lnTo>
                <a:lnTo>
                  <a:pt x="789613" y="389664"/>
                </a:lnTo>
                <a:lnTo>
                  <a:pt x="789613" y="399015"/>
                </a:lnTo>
                <a:lnTo>
                  <a:pt x="791674" y="405250"/>
                </a:lnTo>
                <a:lnTo>
                  <a:pt x="793736" y="414602"/>
                </a:lnTo>
                <a:lnTo>
                  <a:pt x="797859" y="420837"/>
                </a:lnTo>
                <a:lnTo>
                  <a:pt x="804044" y="427071"/>
                </a:lnTo>
                <a:lnTo>
                  <a:pt x="812291" y="433306"/>
                </a:lnTo>
                <a:lnTo>
                  <a:pt x="822599" y="439540"/>
                </a:lnTo>
                <a:lnTo>
                  <a:pt x="834969" y="445775"/>
                </a:lnTo>
                <a:lnTo>
                  <a:pt x="1393677" y="445775"/>
                </a:lnTo>
                <a:lnTo>
                  <a:pt x="1393677" y="1053650"/>
                </a:lnTo>
                <a:lnTo>
                  <a:pt x="1397800" y="1069236"/>
                </a:lnTo>
                <a:lnTo>
                  <a:pt x="1403985" y="1081706"/>
                </a:lnTo>
                <a:lnTo>
                  <a:pt x="1408108" y="1094175"/>
                </a:lnTo>
                <a:lnTo>
                  <a:pt x="1412232" y="1103527"/>
                </a:lnTo>
                <a:lnTo>
                  <a:pt x="1416355" y="1109761"/>
                </a:lnTo>
                <a:lnTo>
                  <a:pt x="1422540" y="1112879"/>
                </a:lnTo>
                <a:lnTo>
                  <a:pt x="1426663" y="1115996"/>
                </a:lnTo>
                <a:lnTo>
                  <a:pt x="1432848" y="1115996"/>
                </a:lnTo>
                <a:lnTo>
                  <a:pt x="1439033" y="1115996"/>
                </a:lnTo>
                <a:lnTo>
                  <a:pt x="1445218" y="1112879"/>
                </a:lnTo>
                <a:lnTo>
                  <a:pt x="1457588" y="1103527"/>
                </a:lnTo>
                <a:lnTo>
                  <a:pt x="1469958" y="1091058"/>
                </a:lnTo>
                <a:lnTo>
                  <a:pt x="1484389" y="1078588"/>
                </a:lnTo>
                <a:lnTo>
                  <a:pt x="1513252" y="1047415"/>
                </a:lnTo>
                <a:lnTo>
                  <a:pt x="1527684" y="1034946"/>
                </a:lnTo>
                <a:lnTo>
                  <a:pt x="1544177" y="1022477"/>
                </a:lnTo>
                <a:lnTo>
                  <a:pt x="1552424" y="1019360"/>
                </a:lnTo>
                <a:lnTo>
                  <a:pt x="1562732" y="1016242"/>
                </a:lnTo>
                <a:lnTo>
                  <a:pt x="1570979" y="1016242"/>
                </a:lnTo>
                <a:lnTo>
                  <a:pt x="1579225" y="1016242"/>
                </a:lnTo>
                <a:lnTo>
                  <a:pt x="1589534" y="1019360"/>
                </a:lnTo>
                <a:lnTo>
                  <a:pt x="1597780" y="1022477"/>
                </a:lnTo>
                <a:lnTo>
                  <a:pt x="1608088" y="1028711"/>
                </a:lnTo>
                <a:lnTo>
                  <a:pt x="1616335" y="1038063"/>
                </a:lnTo>
                <a:lnTo>
                  <a:pt x="1624582" y="1044298"/>
                </a:lnTo>
                <a:lnTo>
                  <a:pt x="1632828" y="1053650"/>
                </a:lnTo>
                <a:lnTo>
                  <a:pt x="1639013" y="1066119"/>
                </a:lnTo>
                <a:lnTo>
                  <a:pt x="1645198" y="1075471"/>
                </a:lnTo>
                <a:lnTo>
                  <a:pt x="1657568" y="1100410"/>
                </a:lnTo>
                <a:lnTo>
                  <a:pt x="1667876" y="1128465"/>
                </a:lnTo>
                <a:lnTo>
                  <a:pt x="1672000" y="1144052"/>
                </a:lnTo>
                <a:lnTo>
                  <a:pt x="1676123" y="1159638"/>
                </a:lnTo>
                <a:lnTo>
                  <a:pt x="1680246" y="1193929"/>
                </a:lnTo>
                <a:lnTo>
                  <a:pt x="1684370" y="1225102"/>
                </a:lnTo>
                <a:lnTo>
                  <a:pt x="1686431" y="1240688"/>
                </a:lnTo>
                <a:lnTo>
                  <a:pt x="1686431" y="1259392"/>
                </a:lnTo>
                <a:lnTo>
                  <a:pt x="1686431" y="1293683"/>
                </a:lnTo>
                <a:lnTo>
                  <a:pt x="1682308" y="1324856"/>
                </a:lnTo>
                <a:lnTo>
                  <a:pt x="1678185" y="1359146"/>
                </a:lnTo>
                <a:lnTo>
                  <a:pt x="1669938" y="1393436"/>
                </a:lnTo>
                <a:lnTo>
                  <a:pt x="1665815" y="1405906"/>
                </a:lnTo>
                <a:lnTo>
                  <a:pt x="1661691" y="1421492"/>
                </a:lnTo>
                <a:lnTo>
                  <a:pt x="1655506" y="1433961"/>
                </a:lnTo>
                <a:lnTo>
                  <a:pt x="1649321" y="1446431"/>
                </a:lnTo>
                <a:lnTo>
                  <a:pt x="1643137" y="1458900"/>
                </a:lnTo>
                <a:lnTo>
                  <a:pt x="1634890" y="1471369"/>
                </a:lnTo>
                <a:lnTo>
                  <a:pt x="1628705" y="1483838"/>
                </a:lnTo>
                <a:lnTo>
                  <a:pt x="1618397" y="1493190"/>
                </a:lnTo>
                <a:lnTo>
                  <a:pt x="1610150" y="1499425"/>
                </a:lnTo>
                <a:lnTo>
                  <a:pt x="1601903" y="1505659"/>
                </a:lnTo>
                <a:lnTo>
                  <a:pt x="1591595" y="1508777"/>
                </a:lnTo>
                <a:lnTo>
                  <a:pt x="1583349" y="1511894"/>
                </a:lnTo>
                <a:lnTo>
                  <a:pt x="1575102" y="1511894"/>
                </a:lnTo>
                <a:lnTo>
                  <a:pt x="1566855" y="1511894"/>
                </a:lnTo>
                <a:lnTo>
                  <a:pt x="1548301" y="1502542"/>
                </a:lnTo>
                <a:lnTo>
                  <a:pt x="1531807" y="1493190"/>
                </a:lnTo>
                <a:lnTo>
                  <a:pt x="1517376" y="1477604"/>
                </a:lnTo>
                <a:lnTo>
                  <a:pt x="1486451" y="1443313"/>
                </a:lnTo>
                <a:lnTo>
                  <a:pt x="1472019" y="1427727"/>
                </a:lnTo>
                <a:lnTo>
                  <a:pt x="1459650" y="1415258"/>
                </a:lnTo>
                <a:lnTo>
                  <a:pt x="1453465" y="1412140"/>
                </a:lnTo>
                <a:lnTo>
                  <a:pt x="1447280" y="1405906"/>
                </a:lnTo>
                <a:lnTo>
                  <a:pt x="1441095" y="1405906"/>
                </a:lnTo>
                <a:lnTo>
                  <a:pt x="1432848" y="1402788"/>
                </a:lnTo>
                <a:lnTo>
                  <a:pt x="1426663" y="1405906"/>
                </a:lnTo>
                <a:lnTo>
                  <a:pt x="1422540" y="1405906"/>
                </a:lnTo>
                <a:lnTo>
                  <a:pt x="1416355" y="1412140"/>
                </a:lnTo>
                <a:lnTo>
                  <a:pt x="1412232" y="1418375"/>
                </a:lnTo>
                <a:lnTo>
                  <a:pt x="1406047" y="1427727"/>
                </a:lnTo>
                <a:lnTo>
                  <a:pt x="1401923" y="1437079"/>
                </a:lnTo>
                <a:lnTo>
                  <a:pt x="1397800" y="1452665"/>
                </a:lnTo>
                <a:lnTo>
                  <a:pt x="1393677" y="1468252"/>
                </a:lnTo>
                <a:lnTo>
                  <a:pt x="1393677" y="2082361"/>
                </a:lnTo>
                <a:lnTo>
                  <a:pt x="0" y="2082361"/>
                </a:lnTo>
                <a:lnTo>
                  <a:pt x="0" y="445775"/>
                </a:lnTo>
                <a:lnTo>
                  <a:pt x="556646" y="445775"/>
                </a:lnTo>
                <a:lnTo>
                  <a:pt x="566954" y="439540"/>
                </a:lnTo>
                <a:lnTo>
                  <a:pt x="577263" y="433306"/>
                </a:lnTo>
                <a:lnTo>
                  <a:pt x="585509" y="427071"/>
                </a:lnTo>
                <a:lnTo>
                  <a:pt x="589633" y="420837"/>
                </a:lnTo>
                <a:lnTo>
                  <a:pt x="595818" y="411485"/>
                </a:lnTo>
                <a:lnTo>
                  <a:pt x="597879" y="405250"/>
                </a:lnTo>
                <a:lnTo>
                  <a:pt x="599941" y="395898"/>
                </a:lnTo>
                <a:lnTo>
                  <a:pt x="599941" y="389664"/>
                </a:lnTo>
                <a:lnTo>
                  <a:pt x="599941" y="380312"/>
                </a:lnTo>
                <a:lnTo>
                  <a:pt x="597879" y="370960"/>
                </a:lnTo>
                <a:lnTo>
                  <a:pt x="595818" y="361608"/>
                </a:lnTo>
                <a:lnTo>
                  <a:pt x="593756" y="355373"/>
                </a:lnTo>
                <a:lnTo>
                  <a:pt x="585509" y="330435"/>
                </a:lnTo>
                <a:lnTo>
                  <a:pt x="575201" y="311731"/>
                </a:lnTo>
                <a:lnTo>
                  <a:pt x="564893" y="289910"/>
                </a:lnTo>
                <a:lnTo>
                  <a:pt x="556646" y="268089"/>
                </a:lnTo>
                <a:lnTo>
                  <a:pt x="546338" y="243150"/>
                </a:lnTo>
                <a:lnTo>
                  <a:pt x="540153" y="218212"/>
                </a:lnTo>
                <a:lnTo>
                  <a:pt x="538091" y="205742"/>
                </a:lnTo>
                <a:lnTo>
                  <a:pt x="536030" y="193273"/>
                </a:lnTo>
                <a:lnTo>
                  <a:pt x="533968" y="177687"/>
                </a:lnTo>
                <a:lnTo>
                  <a:pt x="533968" y="165217"/>
                </a:lnTo>
                <a:lnTo>
                  <a:pt x="536030" y="152748"/>
                </a:lnTo>
                <a:lnTo>
                  <a:pt x="538091" y="134044"/>
                </a:lnTo>
                <a:lnTo>
                  <a:pt x="542215" y="121575"/>
                </a:lnTo>
                <a:lnTo>
                  <a:pt x="548400" y="105989"/>
                </a:lnTo>
                <a:lnTo>
                  <a:pt x="554584" y="93519"/>
                </a:lnTo>
                <a:lnTo>
                  <a:pt x="560769" y="81050"/>
                </a:lnTo>
                <a:lnTo>
                  <a:pt x="566954" y="71698"/>
                </a:lnTo>
                <a:lnTo>
                  <a:pt x="573139" y="62346"/>
                </a:lnTo>
                <a:lnTo>
                  <a:pt x="589633" y="43642"/>
                </a:lnTo>
                <a:lnTo>
                  <a:pt x="608187" y="28056"/>
                </a:lnTo>
                <a:lnTo>
                  <a:pt x="618496" y="21821"/>
                </a:lnTo>
                <a:lnTo>
                  <a:pt x="628804" y="18704"/>
                </a:lnTo>
                <a:lnTo>
                  <a:pt x="649420" y="9352"/>
                </a:lnTo>
                <a:lnTo>
                  <a:pt x="672099" y="3117"/>
                </a:lnTo>
                <a:close/>
              </a:path>
            </a:pathLst>
          </a:cu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39" b="50000"/>
          <a:stretch>
            <a:fillRect/>
          </a:stretch>
        </p:blipFill>
        <p:spPr>
          <a:xfrm>
            <a:off x="83819" y="1740119"/>
            <a:ext cx="1365737" cy="1638300"/>
          </a:xfrm>
          <a:custGeom>
            <a:avLst/>
            <a:gdLst>
              <a:gd name="connsiteX0" fmla="*/ 0 w 1365737"/>
              <a:gd name="connsiteY0" fmla="*/ 0 h 1638300"/>
              <a:gd name="connsiteX1" fmla="*/ 1365737 w 1365737"/>
              <a:gd name="connsiteY1" fmla="*/ 0 h 1638300"/>
              <a:gd name="connsiteX2" fmla="*/ 1365737 w 1365737"/>
              <a:gd name="connsiteY2" fmla="*/ 604199 h 1638300"/>
              <a:gd name="connsiteX3" fmla="*/ 1363674 w 1365737"/>
              <a:gd name="connsiteY3" fmla="*/ 613572 h 1638300"/>
              <a:gd name="connsiteX4" fmla="*/ 1361610 w 1365737"/>
              <a:gd name="connsiteY4" fmla="*/ 626069 h 1638300"/>
              <a:gd name="connsiteX5" fmla="*/ 1355419 w 1365737"/>
              <a:gd name="connsiteY5" fmla="*/ 641689 h 1638300"/>
              <a:gd name="connsiteX6" fmla="*/ 1351292 w 1365737"/>
              <a:gd name="connsiteY6" fmla="*/ 647938 h 1638300"/>
              <a:gd name="connsiteX7" fmla="*/ 1349229 w 1365737"/>
              <a:gd name="connsiteY7" fmla="*/ 654186 h 1638300"/>
              <a:gd name="connsiteX8" fmla="*/ 1340974 w 1365737"/>
              <a:gd name="connsiteY8" fmla="*/ 663559 h 1638300"/>
              <a:gd name="connsiteX9" fmla="*/ 1334784 w 1365737"/>
              <a:gd name="connsiteY9" fmla="*/ 666683 h 1638300"/>
              <a:gd name="connsiteX10" fmla="*/ 1326529 w 1365737"/>
              <a:gd name="connsiteY10" fmla="*/ 669807 h 1638300"/>
              <a:gd name="connsiteX11" fmla="*/ 1320338 w 1365737"/>
              <a:gd name="connsiteY11" fmla="*/ 666683 h 1638300"/>
              <a:gd name="connsiteX12" fmla="*/ 1312084 w 1365737"/>
              <a:gd name="connsiteY12" fmla="*/ 663559 h 1638300"/>
              <a:gd name="connsiteX13" fmla="*/ 1303830 w 1365737"/>
              <a:gd name="connsiteY13" fmla="*/ 657310 h 1638300"/>
              <a:gd name="connsiteX14" fmla="*/ 1295576 w 1365737"/>
              <a:gd name="connsiteY14" fmla="*/ 651062 h 1638300"/>
              <a:gd name="connsiteX15" fmla="*/ 1279067 w 1365737"/>
              <a:gd name="connsiteY15" fmla="*/ 632317 h 1638300"/>
              <a:gd name="connsiteX16" fmla="*/ 1264622 w 1365737"/>
              <a:gd name="connsiteY16" fmla="*/ 616696 h 1638300"/>
              <a:gd name="connsiteX17" fmla="*/ 1250177 w 1365737"/>
              <a:gd name="connsiteY17" fmla="*/ 601075 h 1638300"/>
              <a:gd name="connsiteX18" fmla="*/ 1239859 w 1365737"/>
              <a:gd name="connsiteY18" fmla="*/ 591703 h 1638300"/>
              <a:gd name="connsiteX19" fmla="*/ 1229541 w 1365737"/>
              <a:gd name="connsiteY19" fmla="*/ 585454 h 1638300"/>
              <a:gd name="connsiteX20" fmla="*/ 1219223 w 1365737"/>
              <a:gd name="connsiteY20" fmla="*/ 579206 h 1638300"/>
              <a:gd name="connsiteX21" fmla="*/ 1210969 w 1365737"/>
              <a:gd name="connsiteY21" fmla="*/ 576082 h 1638300"/>
              <a:gd name="connsiteX22" fmla="*/ 1202714 w 1365737"/>
              <a:gd name="connsiteY22" fmla="*/ 572958 h 1638300"/>
              <a:gd name="connsiteX23" fmla="*/ 1194460 w 1365737"/>
              <a:gd name="connsiteY23" fmla="*/ 569833 h 1638300"/>
              <a:gd name="connsiteX24" fmla="*/ 1186206 w 1365737"/>
              <a:gd name="connsiteY24" fmla="*/ 569833 h 1638300"/>
              <a:gd name="connsiteX25" fmla="*/ 1180015 w 1365737"/>
              <a:gd name="connsiteY25" fmla="*/ 572958 h 1638300"/>
              <a:gd name="connsiteX26" fmla="*/ 1171761 w 1365737"/>
              <a:gd name="connsiteY26" fmla="*/ 572958 h 1638300"/>
              <a:gd name="connsiteX27" fmla="*/ 1163507 w 1365737"/>
              <a:gd name="connsiteY27" fmla="*/ 576082 h 1638300"/>
              <a:gd name="connsiteX28" fmla="*/ 1155252 w 1365737"/>
              <a:gd name="connsiteY28" fmla="*/ 582330 h 1638300"/>
              <a:gd name="connsiteX29" fmla="*/ 1146998 w 1365737"/>
              <a:gd name="connsiteY29" fmla="*/ 588578 h 1638300"/>
              <a:gd name="connsiteX30" fmla="*/ 1138744 w 1365737"/>
              <a:gd name="connsiteY30" fmla="*/ 594827 h 1638300"/>
              <a:gd name="connsiteX31" fmla="*/ 1130489 w 1365737"/>
              <a:gd name="connsiteY31" fmla="*/ 601075 h 1638300"/>
              <a:gd name="connsiteX32" fmla="*/ 1124299 w 1365737"/>
              <a:gd name="connsiteY32" fmla="*/ 610448 h 1638300"/>
              <a:gd name="connsiteX33" fmla="*/ 1118108 w 1365737"/>
              <a:gd name="connsiteY33" fmla="*/ 619820 h 1638300"/>
              <a:gd name="connsiteX34" fmla="*/ 1107790 w 1365737"/>
              <a:gd name="connsiteY34" fmla="*/ 641689 h 1638300"/>
              <a:gd name="connsiteX35" fmla="*/ 1097472 w 1365737"/>
              <a:gd name="connsiteY35" fmla="*/ 666683 h 1638300"/>
              <a:gd name="connsiteX36" fmla="*/ 1089218 w 1365737"/>
              <a:gd name="connsiteY36" fmla="*/ 694800 h 1638300"/>
              <a:gd name="connsiteX37" fmla="*/ 1083027 w 1365737"/>
              <a:gd name="connsiteY37" fmla="*/ 726042 h 1638300"/>
              <a:gd name="connsiteX38" fmla="*/ 1080963 w 1365737"/>
              <a:gd name="connsiteY38" fmla="*/ 741663 h 1638300"/>
              <a:gd name="connsiteX39" fmla="*/ 1078900 w 1365737"/>
              <a:gd name="connsiteY39" fmla="*/ 757284 h 1638300"/>
              <a:gd name="connsiteX40" fmla="*/ 1074773 w 1365737"/>
              <a:gd name="connsiteY40" fmla="*/ 791650 h 1638300"/>
              <a:gd name="connsiteX41" fmla="*/ 1074773 w 1365737"/>
              <a:gd name="connsiteY41" fmla="*/ 822891 h 1638300"/>
              <a:gd name="connsiteX42" fmla="*/ 1074773 w 1365737"/>
              <a:gd name="connsiteY42" fmla="*/ 854133 h 1638300"/>
              <a:gd name="connsiteX43" fmla="*/ 1076836 w 1365737"/>
              <a:gd name="connsiteY43" fmla="*/ 872878 h 1638300"/>
              <a:gd name="connsiteX44" fmla="*/ 1078900 w 1365737"/>
              <a:gd name="connsiteY44" fmla="*/ 888499 h 1638300"/>
              <a:gd name="connsiteX45" fmla="*/ 1083027 w 1365737"/>
              <a:gd name="connsiteY45" fmla="*/ 919741 h 1638300"/>
              <a:gd name="connsiteX46" fmla="*/ 1091281 w 1365737"/>
              <a:gd name="connsiteY46" fmla="*/ 950982 h 1638300"/>
              <a:gd name="connsiteX47" fmla="*/ 1095408 w 1365737"/>
              <a:gd name="connsiteY47" fmla="*/ 966603 h 1638300"/>
              <a:gd name="connsiteX48" fmla="*/ 1099536 w 1365737"/>
              <a:gd name="connsiteY48" fmla="*/ 979100 h 1638300"/>
              <a:gd name="connsiteX49" fmla="*/ 1109853 w 1365737"/>
              <a:gd name="connsiteY49" fmla="*/ 1000969 h 1638300"/>
              <a:gd name="connsiteX50" fmla="*/ 1118108 w 1365737"/>
              <a:gd name="connsiteY50" fmla="*/ 1019714 h 1638300"/>
              <a:gd name="connsiteX51" fmla="*/ 1130489 w 1365737"/>
              <a:gd name="connsiteY51" fmla="*/ 1035335 h 1638300"/>
              <a:gd name="connsiteX52" fmla="*/ 1142871 w 1365737"/>
              <a:gd name="connsiteY52" fmla="*/ 1047832 h 1638300"/>
              <a:gd name="connsiteX53" fmla="*/ 1153189 w 1365737"/>
              <a:gd name="connsiteY53" fmla="*/ 1057204 h 1638300"/>
              <a:gd name="connsiteX54" fmla="*/ 1161443 w 1365737"/>
              <a:gd name="connsiteY54" fmla="*/ 1060328 h 1638300"/>
              <a:gd name="connsiteX55" fmla="*/ 1171761 w 1365737"/>
              <a:gd name="connsiteY55" fmla="*/ 1066577 h 1638300"/>
              <a:gd name="connsiteX56" fmla="*/ 1180015 w 1365737"/>
              <a:gd name="connsiteY56" fmla="*/ 1066577 h 1638300"/>
              <a:gd name="connsiteX57" fmla="*/ 1188269 w 1365737"/>
              <a:gd name="connsiteY57" fmla="*/ 1066577 h 1638300"/>
              <a:gd name="connsiteX58" fmla="*/ 1196524 w 1365737"/>
              <a:gd name="connsiteY58" fmla="*/ 1066577 h 1638300"/>
              <a:gd name="connsiteX59" fmla="*/ 1204778 w 1365737"/>
              <a:gd name="connsiteY59" fmla="*/ 1063453 h 1638300"/>
              <a:gd name="connsiteX60" fmla="*/ 1215096 w 1365737"/>
              <a:gd name="connsiteY60" fmla="*/ 1057204 h 1638300"/>
              <a:gd name="connsiteX61" fmla="*/ 1223350 w 1365737"/>
              <a:gd name="connsiteY61" fmla="*/ 1054080 h 1638300"/>
              <a:gd name="connsiteX62" fmla="*/ 1231605 w 1365737"/>
              <a:gd name="connsiteY62" fmla="*/ 1047832 h 1638300"/>
              <a:gd name="connsiteX63" fmla="*/ 1246050 w 1365737"/>
              <a:gd name="connsiteY63" fmla="*/ 1032211 h 1638300"/>
              <a:gd name="connsiteX64" fmla="*/ 1277003 w 1365737"/>
              <a:gd name="connsiteY64" fmla="*/ 997845 h 1638300"/>
              <a:gd name="connsiteX65" fmla="*/ 1303830 w 1365737"/>
              <a:gd name="connsiteY65" fmla="*/ 969727 h 1638300"/>
              <a:gd name="connsiteX66" fmla="*/ 1310021 w 1365737"/>
              <a:gd name="connsiteY66" fmla="*/ 966603 h 1638300"/>
              <a:gd name="connsiteX67" fmla="*/ 1318275 w 1365737"/>
              <a:gd name="connsiteY67" fmla="*/ 963479 h 1638300"/>
              <a:gd name="connsiteX68" fmla="*/ 1322402 w 1365737"/>
              <a:gd name="connsiteY68" fmla="*/ 960355 h 1638300"/>
              <a:gd name="connsiteX69" fmla="*/ 1328593 w 1365737"/>
              <a:gd name="connsiteY69" fmla="*/ 960355 h 1638300"/>
              <a:gd name="connsiteX70" fmla="*/ 1334784 w 1365737"/>
              <a:gd name="connsiteY70" fmla="*/ 960355 h 1638300"/>
              <a:gd name="connsiteX71" fmla="*/ 1338911 w 1365737"/>
              <a:gd name="connsiteY71" fmla="*/ 963479 h 1638300"/>
              <a:gd name="connsiteX72" fmla="*/ 1345101 w 1365737"/>
              <a:gd name="connsiteY72" fmla="*/ 966603 h 1638300"/>
              <a:gd name="connsiteX73" fmla="*/ 1349229 w 1365737"/>
              <a:gd name="connsiteY73" fmla="*/ 972852 h 1638300"/>
              <a:gd name="connsiteX74" fmla="*/ 1353356 w 1365737"/>
              <a:gd name="connsiteY74" fmla="*/ 982224 h 1638300"/>
              <a:gd name="connsiteX75" fmla="*/ 1359546 w 1365737"/>
              <a:gd name="connsiteY75" fmla="*/ 994721 h 1638300"/>
              <a:gd name="connsiteX76" fmla="*/ 1365737 w 1365737"/>
              <a:gd name="connsiteY76" fmla="*/ 1029087 h 1638300"/>
              <a:gd name="connsiteX77" fmla="*/ 1365737 w 1365737"/>
              <a:gd name="connsiteY77" fmla="*/ 1638300 h 1638300"/>
              <a:gd name="connsiteX78" fmla="*/ 806507 w 1365737"/>
              <a:gd name="connsiteY78" fmla="*/ 1638300 h 1638300"/>
              <a:gd name="connsiteX79" fmla="*/ 792062 w 1365737"/>
              <a:gd name="connsiteY79" fmla="*/ 1628928 h 1638300"/>
              <a:gd name="connsiteX80" fmla="*/ 779681 w 1365737"/>
              <a:gd name="connsiteY80" fmla="*/ 1619555 h 1638300"/>
              <a:gd name="connsiteX81" fmla="*/ 771427 w 1365737"/>
              <a:gd name="connsiteY81" fmla="*/ 1610183 h 1638300"/>
              <a:gd name="connsiteX82" fmla="*/ 767299 w 1365737"/>
              <a:gd name="connsiteY82" fmla="*/ 1603934 h 1638300"/>
              <a:gd name="connsiteX83" fmla="*/ 765236 w 1365737"/>
              <a:gd name="connsiteY83" fmla="*/ 1600810 h 1638300"/>
              <a:gd name="connsiteX84" fmla="*/ 761109 w 1365737"/>
              <a:gd name="connsiteY84" fmla="*/ 1588313 h 1638300"/>
              <a:gd name="connsiteX85" fmla="*/ 761109 w 1365737"/>
              <a:gd name="connsiteY85" fmla="*/ 1575817 h 1638300"/>
              <a:gd name="connsiteX86" fmla="*/ 761109 w 1365737"/>
              <a:gd name="connsiteY86" fmla="*/ 1566444 h 1638300"/>
              <a:gd name="connsiteX87" fmla="*/ 765236 w 1365737"/>
              <a:gd name="connsiteY87" fmla="*/ 1553948 h 1638300"/>
              <a:gd name="connsiteX88" fmla="*/ 773490 w 1365737"/>
              <a:gd name="connsiteY88" fmla="*/ 1522706 h 1638300"/>
              <a:gd name="connsiteX89" fmla="*/ 787935 w 1365737"/>
              <a:gd name="connsiteY89" fmla="*/ 1494588 h 1638300"/>
              <a:gd name="connsiteX90" fmla="*/ 808571 w 1365737"/>
              <a:gd name="connsiteY90" fmla="*/ 1450850 h 1638300"/>
              <a:gd name="connsiteX91" fmla="*/ 818889 w 1365737"/>
              <a:gd name="connsiteY91" fmla="*/ 1428981 h 1638300"/>
              <a:gd name="connsiteX92" fmla="*/ 825080 w 1365737"/>
              <a:gd name="connsiteY92" fmla="*/ 1403987 h 1638300"/>
              <a:gd name="connsiteX93" fmla="*/ 829207 w 1365737"/>
              <a:gd name="connsiteY93" fmla="*/ 1385242 h 1638300"/>
              <a:gd name="connsiteX94" fmla="*/ 831270 w 1365737"/>
              <a:gd name="connsiteY94" fmla="*/ 1375870 h 1638300"/>
              <a:gd name="connsiteX95" fmla="*/ 831270 w 1365737"/>
              <a:gd name="connsiteY95" fmla="*/ 1366497 h 1638300"/>
              <a:gd name="connsiteX96" fmla="*/ 831270 w 1365737"/>
              <a:gd name="connsiteY96" fmla="*/ 1347752 h 1638300"/>
              <a:gd name="connsiteX97" fmla="*/ 829207 w 1365737"/>
              <a:gd name="connsiteY97" fmla="*/ 1322759 h 1638300"/>
              <a:gd name="connsiteX98" fmla="*/ 827143 w 1365737"/>
              <a:gd name="connsiteY98" fmla="*/ 1316511 h 1638300"/>
              <a:gd name="connsiteX99" fmla="*/ 825080 w 1365737"/>
              <a:gd name="connsiteY99" fmla="*/ 1310262 h 1638300"/>
              <a:gd name="connsiteX100" fmla="*/ 820953 w 1365737"/>
              <a:gd name="connsiteY100" fmla="*/ 1297766 h 1638300"/>
              <a:gd name="connsiteX101" fmla="*/ 816825 w 1365737"/>
              <a:gd name="connsiteY101" fmla="*/ 1285269 h 1638300"/>
              <a:gd name="connsiteX102" fmla="*/ 810635 w 1365737"/>
              <a:gd name="connsiteY102" fmla="*/ 1272772 h 1638300"/>
              <a:gd name="connsiteX103" fmla="*/ 804444 w 1365737"/>
              <a:gd name="connsiteY103" fmla="*/ 1260275 h 1638300"/>
              <a:gd name="connsiteX104" fmla="*/ 796190 w 1365737"/>
              <a:gd name="connsiteY104" fmla="*/ 1250903 h 1638300"/>
              <a:gd name="connsiteX105" fmla="*/ 779681 w 1365737"/>
              <a:gd name="connsiteY105" fmla="*/ 1232158 h 1638300"/>
              <a:gd name="connsiteX106" fmla="*/ 769363 w 1365737"/>
              <a:gd name="connsiteY106" fmla="*/ 1225910 h 1638300"/>
              <a:gd name="connsiteX107" fmla="*/ 759045 w 1365737"/>
              <a:gd name="connsiteY107" fmla="*/ 1216537 h 1638300"/>
              <a:gd name="connsiteX108" fmla="*/ 748727 w 1365737"/>
              <a:gd name="connsiteY108" fmla="*/ 1210289 h 1638300"/>
              <a:gd name="connsiteX109" fmla="*/ 738409 w 1365737"/>
              <a:gd name="connsiteY109" fmla="*/ 1207165 h 1638300"/>
              <a:gd name="connsiteX110" fmla="*/ 715710 w 1365737"/>
              <a:gd name="connsiteY110" fmla="*/ 1197792 h 1638300"/>
              <a:gd name="connsiteX111" fmla="*/ 703329 w 1365737"/>
              <a:gd name="connsiteY111" fmla="*/ 1194668 h 1638300"/>
              <a:gd name="connsiteX112" fmla="*/ 690947 w 1365737"/>
              <a:gd name="connsiteY112" fmla="*/ 1191544 h 1638300"/>
              <a:gd name="connsiteX113" fmla="*/ 666184 w 1365737"/>
              <a:gd name="connsiteY113" fmla="*/ 1191544 h 1638300"/>
              <a:gd name="connsiteX114" fmla="*/ 641421 w 1365737"/>
              <a:gd name="connsiteY114" fmla="*/ 1194668 h 1638300"/>
              <a:gd name="connsiteX115" fmla="*/ 614595 w 1365737"/>
              <a:gd name="connsiteY115" fmla="*/ 1200916 h 1638300"/>
              <a:gd name="connsiteX116" fmla="*/ 591895 w 1365737"/>
              <a:gd name="connsiteY116" fmla="*/ 1210289 h 1638300"/>
              <a:gd name="connsiteX117" fmla="*/ 581577 w 1365737"/>
              <a:gd name="connsiteY117" fmla="*/ 1216537 h 1638300"/>
              <a:gd name="connsiteX118" fmla="*/ 571260 w 1365737"/>
              <a:gd name="connsiteY118" fmla="*/ 1225910 h 1638300"/>
              <a:gd name="connsiteX119" fmla="*/ 560942 w 1365737"/>
              <a:gd name="connsiteY119" fmla="*/ 1235282 h 1638300"/>
              <a:gd name="connsiteX120" fmla="*/ 550624 w 1365737"/>
              <a:gd name="connsiteY120" fmla="*/ 1244655 h 1638300"/>
              <a:gd name="connsiteX121" fmla="*/ 542369 w 1365737"/>
              <a:gd name="connsiteY121" fmla="*/ 1254027 h 1638300"/>
              <a:gd name="connsiteX122" fmla="*/ 534115 w 1365737"/>
              <a:gd name="connsiteY122" fmla="*/ 1266524 h 1638300"/>
              <a:gd name="connsiteX123" fmla="*/ 525861 w 1365737"/>
              <a:gd name="connsiteY123" fmla="*/ 1282145 h 1638300"/>
              <a:gd name="connsiteX124" fmla="*/ 519670 w 1365737"/>
              <a:gd name="connsiteY124" fmla="*/ 1294641 h 1638300"/>
              <a:gd name="connsiteX125" fmla="*/ 513479 w 1365737"/>
              <a:gd name="connsiteY125" fmla="*/ 1310262 h 1638300"/>
              <a:gd name="connsiteX126" fmla="*/ 509352 w 1365737"/>
              <a:gd name="connsiteY126" fmla="*/ 1325883 h 1638300"/>
              <a:gd name="connsiteX127" fmla="*/ 507289 w 1365737"/>
              <a:gd name="connsiteY127" fmla="*/ 1341504 h 1638300"/>
              <a:gd name="connsiteX128" fmla="*/ 505225 w 1365737"/>
              <a:gd name="connsiteY128" fmla="*/ 1357125 h 1638300"/>
              <a:gd name="connsiteX129" fmla="*/ 505225 w 1365737"/>
              <a:gd name="connsiteY129" fmla="*/ 1369621 h 1638300"/>
              <a:gd name="connsiteX130" fmla="*/ 505225 w 1365737"/>
              <a:gd name="connsiteY130" fmla="*/ 1382118 h 1638300"/>
              <a:gd name="connsiteX131" fmla="*/ 507289 w 1365737"/>
              <a:gd name="connsiteY131" fmla="*/ 1394615 h 1638300"/>
              <a:gd name="connsiteX132" fmla="*/ 511416 w 1365737"/>
              <a:gd name="connsiteY132" fmla="*/ 1407112 h 1638300"/>
              <a:gd name="connsiteX133" fmla="*/ 517606 w 1365737"/>
              <a:gd name="connsiteY133" fmla="*/ 1432105 h 1638300"/>
              <a:gd name="connsiteX134" fmla="*/ 525861 w 1365737"/>
              <a:gd name="connsiteY134" fmla="*/ 1457098 h 1638300"/>
              <a:gd name="connsiteX135" fmla="*/ 536179 w 1365737"/>
              <a:gd name="connsiteY135" fmla="*/ 1478967 h 1638300"/>
              <a:gd name="connsiteX136" fmla="*/ 546497 w 1365737"/>
              <a:gd name="connsiteY136" fmla="*/ 1500837 h 1638300"/>
              <a:gd name="connsiteX137" fmla="*/ 556814 w 1365737"/>
              <a:gd name="connsiteY137" fmla="*/ 1522706 h 1638300"/>
              <a:gd name="connsiteX138" fmla="*/ 563005 w 1365737"/>
              <a:gd name="connsiteY138" fmla="*/ 1544575 h 1638300"/>
              <a:gd name="connsiteX139" fmla="*/ 569196 w 1365737"/>
              <a:gd name="connsiteY139" fmla="*/ 1563320 h 1638300"/>
              <a:gd name="connsiteX140" fmla="*/ 571260 w 1365737"/>
              <a:gd name="connsiteY140" fmla="*/ 1572693 h 1638300"/>
              <a:gd name="connsiteX141" fmla="*/ 571260 w 1365737"/>
              <a:gd name="connsiteY141" fmla="*/ 1578941 h 1638300"/>
              <a:gd name="connsiteX142" fmla="*/ 571260 w 1365737"/>
              <a:gd name="connsiteY142" fmla="*/ 1588313 h 1638300"/>
              <a:gd name="connsiteX143" fmla="*/ 569196 w 1365737"/>
              <a:gd name="connsiteY143" fmla="*/ 1594562 h 1638300"/>
              <a:gd name="connsiteX144" fmla="*/ 565069 w 1365737"/>
              <a:gd name="connsiteY144" fmla="*/ 1603934 h 1638300"/>
              <a:gd name="connsiteX145" fmla="*/ 560942 w 1365737"/>
              <a:gd name="connsiteY145" fmla="*/ 1610183 h 1638300"/>
              <a:gd name="connsiteX146" fmla="*/ 554751 w 1365737"/>
              <a:gd name="connsiteY146" fmla="*/ 1616431 h 1638300"/>
              <a:gd name="connsiteX147" fmla="*/ 548560 w 1365737"/>
              <a:gd name="connsiteY147" fmla="*/ 1622679 h 1638300"/>
              <a:gd name="connsiteX148" fmla="*/ 538242 w 1365737"/>
              <a:gd name="connsiteY148" fmla="*/ 1628928 h 1638300"/>
              <a:gd name="connsiteX149" fmla="*/ 527924 w 1365737"/>
              <a:gd name="connsiteY149" fmla="*/ 1635176 h 1638300"/>
              <a:gd name="connsiteX150" fmla="*/ 0 w 1365737"/>
              <a:gd name="connsiteY150" fmla="*/ 1638136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365737" h="1638300">
                <a:moveTo>
                  <a:pt x="0" y="0"/>
                </a:moveTo>
                <a:lnTo>
                  <a:pt x="1365737" y="0"/>
                </a:lnTo>
                <a:lnTo>
                  <a:pt x="1365737" y="604199"/>
                </a:lnTo>
                <a:lnTo>
                  <a:pt x="1363674" y="613572"/>
                </a:lnTo>
                <a:lnTo>
                  <a:pt x="1361610" y="626069"/>
                </a:lnTo>
                <a:lnTo>
                  <a:pt x="1355419" y="641689"/>
                </a:lnTo>
                <a:lnTo>
                  <a:pt x="1351292" y="647938"/>
                </a:lnTo>
                <a:lnTo>
                  <a:pt x="1349229" y="654186"/>
                </a:lnTo>
                <a:lnTo>
                  <a:pt x="1340974" y="663559"/>
                </a:lnTo>
                <a:lnTo>
                  <a:pt x="1334784" y="666683"/>
                </a:lnTo>
                <a:lnTo>
                  <a:pt x="1326529" y="669807"/>
                </a:lnTo>
                <a:lnTo>
                  <a:pt x="1320338" y="666683"/>
                </a:lnTo>
                <a:lnTo>
                  <a:pt x="1312084" y="663559"/>
                </a:lnTo>
                <a:lnTo>
                  <a:pt x="1303830" y="657310"/>
                </a:lnTo>
                <a:lnTo>
                  <a:pt x="1295576" y="651062"/>
                </a:lnTo>
                <a:lnTo>
                  <a:pt x="1279067" y="632317"/>
                </a:lnTo>
                <a:lnTo>
                  <a:pt x="1264622" y="616696"/>
                </a:lnTo>
                <a:lnTo>
                  <a:pt x="1250177" y="601075"/>
                </a:lnTo>
                <a:lnTo>
                  <a:pt x="1239859" y="591703"/>
                </a:lnTo>
                <a:lnTo>
                  <a:pt x="1229541" y="585454"/>
                </a:lnTo>
                <a:lnTo>
                  <a:pt x="1219223" y="579206"/>
                </a:lnTo>
                <a:lnTo>
                  <a:pt x="1210969" y="576082"/>
                </a:lnTo>
                <a:lnTo>
                  <a:pt x="1202714" y="572958"/>
                </a:lnTo>
                <a:lnTo>
                  <a:pt x="1194460" y="569833"/>
                </a:lnTo>
                <a:lnTo>
                  <a:pt x="1186206" y="569833"/>
                </a:lnTo>
                <a:lnTo>
                  <a:pt x="1180015" y="572958"/>
                </a:lnTo>
                <a:lnTo>
                  <a:pt x="1171761" y="572958"/>
                </a:lnTo>
                <a:lnTo>
                  <a:pt x="1163507" y="576082"/>
                </a:lnTo>
                <a:lnTo>
                  <a:pt x="1155252" y="582330"/>
                </a:lnTo>
                <a:lnTo>
                  <a:pt x="1146998" y="588578"/>
                </a:lnTo>
                <a:lnTo>
                  <a:pt x="1138744" y="594827"/>
                </a:lnTo>
                <a:lnTo>
                  <a:pt x="1130489" y="601075"/>
                </a:lnTo>
                <a:lnTo>
                  <a:pt x="1124299" y="610448"/>
                </a:lnTo>
                <a:lnTo>
                  <a:pt x="1118108" y="619820"/>
                </a:lnTo>
                <a:lnTo>
                  <a:pt x="1107790" y="641689"/>
                </a:lnTo>
                <a:lnTo>
                  <a:pt x="1097472" y="666683"/>
                </a:lnTo>
                <a:lnTo>
                  <a:pt x="1089218" y="694800"/>
                </a:lnTo>
                <a:lnTo>
                  <a:pt x="1083027" y="726042"/>
                </a:lnTo>
                <a:lnTo>
                  <a:pt x="1080963" y="741663"/>
                </a:lnTo>
                <a:lnTo>
                  <a:pt x="1078900" y="757284"/>
                </a:lnTo>
                <a:lnTo>
                  <a:pt x="1074773" y="791650"/>
                </a:lnTo>
                <a:lnTo>
                  <a:pt x="1074773" y="822891"/>
                </a:lnTo>
                <a:lnTo>
                  <a:pt x="1074773" y="854133"/>
                </a:lnTo>
                <a:lnTo>
                  <a:pt x="1076836" y="872878"/>
                </a:lnTo>
                <a:lnTo>
                  <a:pt x="1078900" y="888499"/>
                </a:lnTo>
                <a:lnTo>
                  <a:pt x="1083027" y="919741"/>
                </a:lnTo>
                <a:lnTo>
                  <a:pt x="1091281" y="950982"/>
                </a:lnTo>
                <a:lnTo>
                  <a:pt x="1095408" y="966603"/>
                </a:lnTo>
                <a:lnTo>
                  <a:pt x="1099536" y="979100"/>
                </a:lnTo>
                <a:lnTo>
                  <a:pt x="1109853" y="1000969"/>
                </a:lnTo>
                <a:lnTo>
                  <a:pt x="1118108" y="1019714"/>
                </a:lnTo>
                <a:lnTo>
                  <a:pt x="1130489" y="1035335"/>
                </a:lnTo>
                <a:lnTo>
                  <a:pt x="1142871" y="1047832"/>
                </a:lnTo>
                <a:lnTo>
                  <a:pt x="1153189" y="1057204"/>
                </a:lnTo>
                <a:lnTo>
                  <a:pt x="1161443" y="1060328"/>
                </a:lnTo>
                <a:lnTo>
                  <a:pt x="1171761" y="1066577"/>
                </a:lnTo>
                <a:lnTo>
                  <a:pt x="1180015" y="1066577"/>
                </a:lnTo>
                <a:lnTo>
                  <a:pt x="1188269" y="1066577"/>
                </a:lnTo>
                <a:lnTo>
                  <a:pt x="1196524" y="1066577"/>
                </a:lnTo>
                <a:lnTo>
                  <a:pt x="1204778" y="1063453"/>
                </a:lnTo>
                <a:lnTo>
                  <a:pt x="1215096" y="1057204"/>
                </a:lnTo>
                <a:lnTo>
                  <a:pt x="1223350" y="1054080"/>
                </a:lnTo>
                <a:lnTo>
                  <a:pt x="1231605" y="1047832"/>
                </a:lnTo>
                <a:lnTo>
                  <a:pt x="1246050" y="1032211"/>
                </a:lnTo>
                <a:lnTo>
                  <a:pt x="1277003" y="997845"/>
                </a:lnTo>
                <a:lnTo>
                  <a:pt x="1303830" y="969727"/>
                </a:lnTo>
                <a:lnTo>
                  <a:pt x="1310021" y="966603"/>
                </a:lnTo>
                <a:lnTo>
                  <a:pt x="1318275" y="963479"/>
                </a:lnTo>
                <a:lnTo>
                  <a:pt x="1322402" y="960355"/>
                </a:lnTo>
                <a:lnTo>
                  <a:pt x="1328593" y="960355"/>
                </a:lnTo>
                <a:lnTo>
                  <a:pt x="1334784" y="960355"/>
                </a:lnTo>
                <a:lnTo>
                  <a:pt x="1338911" y="963479"/>
                </a:lnTo>
                <a:lnTo>
                  <a:pt x="1345101" y="966603"/>
                </a:lnTo>
                <a:lnTo>
                  <a:pt x="1349229" y="972852"/>
                </a:lnTo>
                <a:lnTo>
                  <a:pt x="1353356" y="982224"/>
                </a:lnTo>
                <a:lnTo>
                  <a:pt x="1359546" y="994721"/>
                </a:lnTo>
                <a:lnTo>
                  <a:pt x="1365737" y="1029087"/>
                </a:lnTo>
                <a:lnTo>
                  <a:pt x="1365737" y="1638300"/>
                </a:lnTo>
                <a:lnTo>
                  <a:pt x="806507" y="1638300"/>
                </a:lnTo>
                <a:lnTo>
                  <a:pt x="792062" y="1628928"/>
                </a:lnTo>
                <a:lnTo>
                  <a:pt x="779681" y="1619555"/>
                </a:lnTo>
                <a:lnTo>
                  <a:pt x="771427" y="1610183"/>
                </a:lnTo>
                <a:lnTo>
                  <a:pt x="767299" y="1603934"/>
                </a:lnTo>
                <a:lnTo>
                  <a:pt x="765236" y="1600810"/>
                </a:lnTo>
                <a:lnTo>
                  <a:pt x="761109" y="1588313"/>
                </a:lnTo>
                <a:lnTo>
                  <a:pt x="761109" y="1575817"/>
                </a:lnTo>
                <a:lnTo>
                  <a:pt x="761109" y="1566444"/>
                </a:lnTo>
                <a:lnTo>
                  <a:pt x="765236" y="1553948"/>
                </a:lnTo>
                <a:lnTo>
                  <a:pt x="773490" y="1522706"/>
                </a:lnTo>
                <a:lnTo>
                  <a:pt x="787935" y="1494588"/>
                </a:lnTo>
                <a:lnTo>
                  <a:pt x="808571" y="1450850"/>
                </a:lnTo>
                <a:lnTo>
                  <a:pt x="818889" y="1428981"/>
                </a:lnTo>
                <a:lnTo>
                  <a:pt x="825080" y="1403987"/>
                </a:lnTo>
                <a:lnTo>
                  <a:pt x="829207" y="1385242"/>
                </a:lnTo>
                <a:lnTo>
                  <a:pt x="831270" y="1375870"/>
                </a:lnTo>
                <a:lnTo>
                  <a:pt x="831270" y="1366497"/>
                </a:lnTo>
                <a:lnTo>
                  <a:pt x="831270" y="1347752"/>
                </a:lnTo>
                <a:lnTo>
                  <a:pt x="829207" y="1322759"/>
                </a:lnTo>
                <a:lnTo>
                  <a:pt x="827143" y="1316511"/>
                </a:lnTo>
                <a:lnTo>
                  <a:pt x="825080" y="1310262"/>
                </a:lnTo>
                <a:lnTo>
                  <a:pt x="820953" y="1297766"/>
                </a:lnTo>
                <a:lnTo>
                  <a:pt x="816825" y="1285269"/>
                </a:lnTo>
                <a:lnTo>
                  <a:pt x="810635" y="1272772"/>
                </a:lnTo>
                <a:lnTo>
                  <a:pt x="804444" y="1260275"/>
                </a:lnTo>
                <a:lnTo>
                  <a:pt x="796190" y="1250903"/>
                </a:lnTo>
                <a:lnTo>
                  <a:pt x="779681" y="1232158"/>
                </a:lnTo>
                <a:lnTo>
                  <a:pt x="769363" y="1225910"/>
                </a:lnTo>
                <a:lnTo>
                  <a:pt x="759045" y="1216537"/>
                </a:lnTo>
                <a:lnTo>
                  <a:pt x="748727" y="1210289"/>
                </a:lnTo>
                <a:lnTo>
                  <a:pt x="738409" y="1207165"/>
                </a:lnTo>
                <a:lnTo>
                  <a:pt x="715710" y="1197792"/>
                </a:lnTo>
                <a:lnTo>
                  <a:pt x="703329" y="1194668"/>
                </a:lnTo>
                <a:lnTo>
                  <a:pt x="690947" y="1191544"/>
                </a:lnTo>
                <a:lnTo>
                  <a:pt x="666184" y="1191544"/>
                </a:lnTo>
                <a:lnTo>
                  <a:pt x="641421" y="1194668"/>
                </a:lnTo>
                <a:lnTo>
                  <a:pt x="614595" y="1200916"/>
                </a:lnTo>
                <a:lnTo>
                  <a:pt x="591895" y="1210289"/>
                </a:lnTo>
                <a:lnTo>
                  <a:pt x="581577" y="1216537"/>
                </a:lnTo>
                <a:lnTo>
                  <a:pt x="571260" y="1225910"/>
                </a:lnTo>
                <a:lnTo>
                  <a:pt x="560942" y="1235282"/>
                </a:lnTo>
                <a:lnTo>
                  <a:pt x="550624" y="1244655"/>
                </a:lnTo>
                <a:lnTo>
                  <a:pt x="542369" y="1254027"/>
                </a:lnTo>
                <a:lnTo>
                  <a:pt x="534115" y="1266524"/>
                </a:lnTo>
                <a:lnTo>
                  <a:pt x="525861" y="1282145"/>
                </a:lnTo>
                <a:lnTo>
                  <a:pt x="519670" y="1294641"/>
                </a:lnTo>
                <a:lnTo>
                  <a:pt x="513479" y="1310262"/>
                </a:lnTo>
                <a:lnTo>
                  <a:pt x="509352" y="1325883"/>
                </a:lnTo>
                <a:lnTo>
                  <a:pt x="507289" y="1341504"/>
                </a:lnTo>
                <a:lnTo>
                  <a:pt x="505225" y="1357125"/>
                </a:lnTo>
                <a:lnTo>
                  <a:pt x="505225" y="1369621"/>
                </a:lnTo>
                <a:lnTo>
                  <a:pt x="505225" y="1382118"/>
                </a:lnTo>
                <a:lnTo>
                  <a:pt x="507289" y="1394615"/>
                </a:lnTo>
                <a:lnTo>
                  <a:pt x="511416" y="1407112"/>
                </a:lnTo>
                <a:lnTo>
                  <a:pt x="517606" y="1432105"/>
                </a:lnTo>
                <a:lnTo>
                  <a:pt x="525861" y="1457098"/>
                </a:lnTo>
                <a:lnTo>
                  <a:pt x="536179" y="1478967"/>
                </a:lnTo>
                <a:lnTo>
                  <a:pt x="546497" y="1500837"/>
                </a:lnTo>
                <a:lnTo>
                  <a:pt x="556814" y="1522706"/>
                </a:lnTo>
                <a:lnTo>
                  <a:pt x="563005" y="1544575"/>
                </a:lnTo>
                <a:lnTo>
                  <a:pt x="569196" y="1563320"/>
                </a:lnTo>
                <a:lnTo>
                  <a:pt x="571260" y="1572693"/>
                </a:lnTo>
                <a:lnTo>
                  <a:pt x="571260" y="1578941"/>
                </a:lnTo>
                <a:lnTo>
                  <a:pt x="571260" y="1588313"/>
                </a:lnTo>
                <a:lnTo>
                  <a:pt x="569196" y="1594562"/>
                </a:lnTo>
                <a:lnTo>
                  <a:pt x="565069" y="1603934"/>
                </a:lnTo>
                <a:lnTo>
                  <a:pt x="560942" y="1610183"/>
                </a:lnTo>
                <a:lnTo>
                  <a:pt x="554751" y="1616431"/>
                </a:lnTo>
                <a:lnTo>
                  <a:pt x="548560" y="1622679"/>
                </a:lnTo>
                <a:lnTo>
                  <a:pt x="538242" y="1628928"/>
                </a:lnTo>
                <a:lnTo>
                  <a:pt x="527924" y="1635176"/>
                </a:lnTo>
                <a:lnTo>
                  <a:pt x="0" y="1638136"/>
                </a:lnTo>
                <a:close/>
              </a:path>
            </a:pathLst>
          </a:cu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5" r="4551" b="49942"/>
          <a:stretch>
            <a:fillRect/>
          </a:stretch>
        </p:blipFill>
        <p:spPr>
          <a:xfrm>
            <a:off x="2719938" y="4633171"/>
            <a:ext cx="1683939" cy="1640190"/>
          </a:xfrm>
          <a:custGeom>
            <a:avLst/>
            <a:gdLst>
              <a:gd name="connsiteX0" fmla="*/ 290619 w 1683939"/>
              <a:gd name="connsiteY0" fmla="*/ 0 h 1640190"/>
              <a:gd name="connsiteX1" fmla="*/ 1683939 w 1683939"/>
              <a:gd name="connsiteY1" fmla="*/ 0 h 1640190"/>
              <a:gd name="connsiteX2" fmla="*/ 1683939 w 1683939"/>
              <a:gd name="connsiteY2" fmla="*/ 1640190 h 1640190"/>
              <a:gd name="connsiteX3" fmla="*/ 1125374 w 1683939"/>
              <a:gd name="connsiteY3" fmla="*/ 1640190 h 1640190"/>
              <a:gd name="connsiteX4" fmla="*/ 1108885 w 1683939"/>
              <a:gd name="connsiteY4" fmla="*/ 1630818 h 1640190"/>
              <a:gd name="connsiteX5" fmla="*/ 1096518 w 1683939"/>
              <a:gd name="connsiteY5" fmla="*/ 1624569 h 1640190"/>
              <a:gd name="connsiteX6" fmla="*/ 1088274 w 1683939"/>
              <a:gd name="connsiteY6" fmla="*/ 1612073 h 1640190"/>
              <a:gd name="connsiteX7" fmla="*/ 1086213 w 1683939"/>
              <a:gd name="connsiteY7" fmla="*/ 1608948 h 1640190"/>
              <a:gd name="connsiteX8" fmla="*/ 1082091 w 1683939"/>
              <a:gd name="connsiteY8" fmla="*/ 1602700 h 1640190"/>
              <a:gd name="connsiteX9" fmla="*/ 1080029 w 1683939"/>
              <a:gd name="connsiteY9" fmla="*/ 1593328 h 1640190"/>
              <a:gd name="connsiteX10" fmla="*/ 1077968 w 1683939"/>
              <a:gd name="connsiteY10" fmla="*/ 1580831 h 1640190"/>
              <a:gd name="connsiteX11" fmla="*/ 1080029 w 1683939"/>
              <a:gd name="connsiteY11" fmla="*/ 1568334 h 1640190"/>
              <a:gd name="connsiteX12" fmla="*/ 1082091 w 1683939"/>
              <a:gd name="connsiteY12" fmla="*/ 1555838 h 1640190"/>
              <a:gd name="connsiteX13" fmla="*/ 1092396 w 1683939"/>
              <a:gd name="connsiteY13" fmla="*/ 1527720 h 1640190"/>
              <a:gd name="connsiteX14" fmla="*/ 1106824 w 1683939"/>
              <a:gd name="connsiteY14" fmla="*/ 1496478 h 1640190"/>
              <a:gd name="connsiteX15" fmla="*/ 1127435 w 1683939"/>
              <a:gd name="connsiteY15" fmla="*/ 1455864 h 1640190"/>
              <a:gd name="connsiteX16" fmla="*/ 1135680 w 1683939"/>
              <a:gd name="connsiteY16" fmla="*/ 1430871 h 1640190"/>
              <a:gd name="connsiteX17" fmla="*/ 1141863 w 1683939"/>
              <a:gd name="connsiteY17" fmla="*/ 1409002 h 1640190"/>
              <a:gd name="connsiteX18" fmla="*/ 1145985 w 1683939"/>
              <a:gd name="connsiteY18" fmla="*/ 1390256 h 1640190"/>
              <a:gd name="connsiteX19" fmla="*/ 1148047 w 1683939"/>
              <a:gd name="connsiteY19" fmla="*/ 1380884 h 1640190"/>
              <a:gd name="connsiteX20" fmla="*/ 1150108 w 1683939"/>
              <a:gd name="connsiteY20" fmla="*/ 1368387 h 1640190"/>
              <a:gd name="connsiteX21" fmla="*/ 1150108 w 1683939"/>
              <a:gd name="connsiteY21" fmla="*/ 1349642 h 1640190"/>
              <a:gd name="connsiteX22" fmla="*/ 1145985 w 1683939"/>
              <a:gd name="connsiteY22" fmla="*/ 1327773 h 1640190"/>
              <a:gd name="connsiteX23" fmla="*/ 1145985 w 1683939"/>
              <a:gd name="connsiteY23" fmla="*/ 1318401 h 1640190"/>
              <a:gd name="connsiteX24" fmla="*/ 1143924 w 1683939"/>
              <a:gd name="connsiteY24" fmla="*/ 1312152 h 1640190"/>
              <a:gd name="connsiteX25" fmla="*/ 1139802 w 1683939"/>
              <a:gd name="connsiteY25" fmla="*/ 1299656 h 1640190"/>
              <a:gd name="connsiteX26" fmla="*/ 1133619 w 1683939"/>
              <a:gd name="connsiteY26" fmla="*/ 1287159 h 1640190"/>
              <a:gd name="connsiteX27" fmla="*/ 1129496 w 1683939"/>
              <a:gd name="connsiteY27" fmla="*/ 1274662 h 1640190"/>
              <a:gd name="connsiteX28" fmla="*/ 1121252 w 1683939"/>
              <a:gd name="connsiteY28" fmla="*/ 1265290 h 1640190"/>
              <a:gd name="connsiteX29" fmla="*/ 1115069 w 1683939"/>
              <a:gd name="connsiteY29" fmla="*/ 1255917 h 1640190"/>
              <a:gd name="connsiteX30" fmla="*/ 1096518 w 1683939"/>
              <a:gd name="connsiteY30" fmla="*/ 1237172 h 1640190"/>
              <a:gd name="connsiteX31" fmla="*/ 1088274 w 1683939"/>
              <a:gd name="connsiteY31" fmla="*/ 1227800 h 1640190"/>
              <a:gd name="connsiteX32" fmla="*/ 1077968 w 1683939"/>
              <a:gd name="connsiteY32" fmla="*/ 1221551 h 1640190"/>
              <a:gd name="connsiteX33" fmla="*/ 1067663 w 1683939"/>
              <a:gd name="connsiteY33" fmla="*/ 1215303 h 1640190"/>
              <a:gd name="connsiteX34" fmla="*/ 1055296 w 1683939"/>
              <a:gd name="connsiteY34" fmla="*/ 1209055 h 1640190"/>
              <a:gd name="connsiteX35" fmla="*/ 1032624 w 1683939"/>
              <a:gd name="connsiteY35" fmla="*/ 1199682 h 1640190"/>
              <a:gd name="connsiteX36" fmla="*/ 1018196 w 1683939"/>
              <a:gd name="connsiteY36" fmla="*/ 1196558 h 1640190"/>
              <a:gd name="connsiteX37" fmla="*/ 1007890 w 1683939"/>
              <a:gd name="connsiteY37" fmla="*/ 1196558 h 1640190"/>
              <a:gd name="connsiteX38" fmla="*/ 983157 w 1683939"/>
              <a:gd name="connsiteY38" fmla="*/ 1193434 h 1640190"/>
              <a:gd name="connsiteX39" fmla="*/ 958423 w 1683939"/>
              <a:gd name="connsiteY39" fmla="*/ 1196558 h 1640190"/>
              <a:gd name="connsiteX40" fmla="*/ 933690 w 1683939"/>
              <a:gd name="connsiteY40" fmla="*/ 1202806 h 1640190"/>
              <a:gd name="connsiteX41" fmla="*/ 911017 w 1683939"/>
              <a:gd name="connsiteY41" fmla="*/ 1212179 h 1640190"/>
              <a:gd name="connsiteX42" fmla="*/ 898651 w 1683939"/>
              <a:gd name="connsiteY42" fmla="*/ 1221551 h 1640190"/>
              <a:gd name="connsiteX43" fmla="*/ 888345 w 1683939"/>
              <a:gd name="connsiteY43" fmla="*/ 1227800 h 1640190"/>
              <a:gd name="connsiteX44" fmla="*/ 878039 w 1683939"/>
              <a:gd name="connsiteY44" fmla="*/ 1237172 h 1640190"/>
              <a:gd name="connsiteX45" fmla="*/ 869795 w 1683939"/>
              <a:gd name="connsiteY45" fmla="*/ 1246545 h 1640190"/>
              <a:gd name="connsiteX46" fmla="*/ 859489 w 1683939"/>
              <a:gd name="connsiteY46" fmla="*/ 1259041 h 1640190"/>
              <a:gd name="connsiteX47" fmla="*/ 851245 w 1683939"/>
              <a:gd name="connsiteY47" fmla="*/ 1271538 h 1640190"/>
              <a:gd name="connsiteX48" fmla="*/ 845061 w 1683939"/>
              <a:gd name="connsiteY48" fmla="*/ 1284035 h 1640190"/>
              <a:gd name="connsiteX49" fmla="*/ 836817 w 1683939"/>
              <a:gd name="connsiteY49" fmla="*/ 1299656 h 1640190"/>
              <a:gd name="connsiteX50" fmla="*/ 832695 w 1683939"/>
              <a:gd name="connsiteY50" fmla="*/ 1312152 h 1640190"/>
              <a:gd name="connsiteX51" fmla="*/ 828572 w 1683939"/>
              <a:gd name="connsiteY51" fmla="*/ 1327773 h 1640190"/>
              <a:gd name="connsiteX52" fmla="*/ 824450 w 1683939"/>
              <a:gd name="connsiteY52" fmla="*/ 1346518 h 1640190"/>
              <a:gd name="connsiteX53" fmla="*/ 824450 w 1683939"/>
              <a:gd name="connsiteY53" fmla="*/ 1359015 h 1640190"/>
              <a:gd name="connsiteX54" fmla="*/ 824450 w 1683939"/>
              <a:gd name="connsiteY54" fmla="*/ 1371511 h 1640190"/>
              <a:gd name="connsiteX55" fmla="*/ 824450 w 1683939"/>
              <a:gd name="connsiteY55" fmla="*/ 1387132 h 1640190"/>
              <a:gd name="connsiteX56" fmla="*/ 826511 w 1683939"/>
              <a:gd name="connsiteY56" fmla="*/ 1399629 h 1640190"/>
              <a:gd name="connsiteX57" fmla="*/ 828572 w 1683939"/>
              <a:gd name="connsiteY57" fmla="*/ 1412126 h 1640190"/>
              <a:gd name="connsiteX58" fmla="*/ 836817 w 1683939"/>
              <a:gd name="connsiteY58" fmla="*/ 1437119 h 1640190"/>
              <a:gd name="connsiteX59" fmla="*/ 845061 w 1683939"/>
              <a:gd name="connsiteY59" fmla="*/ 1462112 h 1640190"/>
              <a:gd name="connsiteX60" fmla="*/ 855367 w 1683939"/>
              <a:gd name="connsiteY60" fmla="*/ 1483982 h 1640190"/>
              <a:gd name="connsiteX61" fmla="*/ 865673 w 1683939"/>
              <a:gd name="connsiteY61" fmla="*/ 1505851 h 1640190"/>
              <a:gd name="connsiteX62" fmla="*/ 873917 w 1683939"/>
              <a:gd name="connsiteY62" fmla="*/ 1524596 h 1640190"/>
              <a:gd name="connsiteX63" fmla="*/ 882162 w 1683939"/>
              <a:gd name="connsiteY63" fmla="*/ 1546465 h 1640190"/>
              <a:gd name="connsiteX64" fmla="*/ 888345 w 1683939"/>
              <a:gd name="connsiteY64" fmla="*/ 1565210 h 1640190"/>
              <a:gd name="connsiteX65" fmla="*/ 888345 w 1683939"/>
              <a:gd name="connsiteY65" fmla="*/ 1574583 h 1640190"/>
              <a:gd name="connsiteX66" fmla="*/ 890406 w 1683939"/>
              <a:gd name="connsiteY66" fmla="*/ 1583955 h 1640190"/>
              <a:gd name="connsiteX67" fmla="*/ 888345 w 1683939"/>
              <a:gd name="connsiteY67" fmla="*/ 1590203 h 1640190"/>
              <a:gd name="connsiteX68" fmla="*/ 886284 w 1683939"/>
              <a:gd name="connsiteY68" fmla="*/ 1599576 h 1640190"/>
              <a:gd name="connsiteX69" fmla="*/ 884223 w 1683939"/>
              <a:gd name="connsiteY69" fmla="*/ 1605824 h 1640190"/>
              <a:gd name="connsiteX70" fmla="*/ 880101 w 1683939"/>
              <a:gd name="connsiteY70" fmla="*/ 1615197 h 1640190"/>
              <a:gd name="connsiteX71" fmla="*/ 873917 w 1683939"/>
              <a:gd name="connsiteY71" fmla="*/ 1621445 h 1640190"/>
              <a:gd name="connsiteX72" fmla="*/ 865673 w 1683939"/>
              <a:gd name="connsiteY72" fmla="*/ 1627694 h 1640190"/>
              <a:gd name="connsiteX73" fmla="*/ 857428 w 1683939"/>
              <a:gd name="connsiteY73" fmla="*/ 1633942 h 1640190"/>
              <a:gd name="connsiteX74" fmla="*/ 847123 w 1683939"/>
              <a:gd name="connsiteY74" fmla="*/ 1640190 h 1640190"/>
              <a:gd name="connsiteX75" fmla="*/ 290619 w 1683939"/>
              <a:gd name="connsiteY75" fmla="*/ 1640190 h 1640190"/>
              <a:gd name="connsiteX76" fmla="*/ 290619 w 1683939"/>
              <a:gd name="connsiteY76" fmla="*/ 1021604 h 1640190"/>
              <a:gd name="connsiteX77" fmla="*/ 282374 w 1683939"/>
              <a:gd name="connsiteY77" fmla="*/ 990362 h 1640190"/>
              <a:gd name="connsiteX78" fmla="*/ 272069 w 1683939"/>
              <a:gd name="connsiteY78" fmla="*/ 971617 h 1640190"/>
              <a:gd name="connsiteX79" fmla="*/ 267946 w 1683939"/>
              <a:gd name="connsiteY79" fmla="*/ 965369 h 1640190"/>
              <a:gd name="connsiteX80" fmla="*/ 263824 w 1683939"/>
              <a:gd name="connsiteY80" fmla="*/ 962245 h 1640190"/>
              <a:gd name="connsiteX81" fmla="*/ 257641 w 1683939"/>
              <a:gd name="connsiteY81" fmla="*/ 959121 h 1640190"/>
              <a:gd name="connsiteX82" fmla="*/ 251457 w 1683939"/>
              <a:gd name="connsiteY82" fmla="*/ 959121 h 1640190"/>
              <a:gd name="connsiteX83" fmla="*/ 245274 w 1683939"/>
              <a:gd name="connsiteY83" fmla="*/ 962245 h 1640190"/>
              <a:gd name="connsiteX84" fmla="*/ 239091 w 1683939"/>
              <a:gd name="connsiteY84" fmla="*/ 965369 h 1640190"/>
              <a:gd name="connsiteX85" fmla="*/ 226724 w 1683939"/>
              <a:gd name="connsiteY85" fmla="*/ 974742 h 1640190"/>
              <a:gd name="connsiteX86" fmla="*/ 212296 w 1683939"/>
              <a:gd name="connsiteY86" fmla="*/ 987238 h 1640190"/>
              <a:gd name="connsiteX87" fmla="*/ 197868 w 1683939"/>
              <a:gd name="connsiteY87" fmla="*/ 1002859 h 1640190"/>
              <a:gd name="connsiteX88" fmla="*/ 169012 w 1683939"/>
              <a:gd name="connsiteY88" fmla="*/ 1034101 h 1640190"/>
              <a:gd name="connsiteX89" fmla="*/ 160768 w 1683939"/>
              <a:gd name="connsiteY89" fmla="*/ 1040349 h 1640190"/>
              <a:gd name="connsiteX90" fmla="*/ 152523 w 1683939"/>
              <a:gd name="connsiteY90" fmla="*/ 1049722 h 1640190"/>
              <a:gd name="connsiteX91" fmla="*/ 144279 w 1683939"/>
              <a:gd name="connsiteY91" fmla="*/ 1055970 h 1640190"/>
              <a:gd name="connsiteX92" fmla="*/ 136034 w 1683939"/>
              <a:gd name="connsiteY92" fmla="*/ 1059094 h 1640190"/>
              <a:gd name="connsiteX93" fmla="*/ 119545 w 1683939"/>
              <a:gd name="connsiteY93" fmla="*/ 1068467 h 1640190"/>
              <a:gd name="connsiteX94" fmla="*/ 111301 w 1683939"/>
              <a:gd name="connsiteY94" fmla="*/ 1068467 h 1640190"/>
              <a:gd name="connsiteX95" fmla="*/ 100995 w 1683939"/>
              <a:gd name="connsiteY95" fmla="*/ 1068467 h 1640190"/>
              <a:gd name="connsiteX96" fmla="*/ 92751 w 1683939"/>
              <a:gd name="connsiteY96" fmla="*/ 1065343 h 1640190"/>
              <a:gd name="connsiteX97" fmla="*/ 84506 w 1683939"/>
              <a:gd name="connsiteY97" fmla="*/ 1062218 h 1640190"/>
              <a:gd name="connsiteX98" fmla="*/ 76262 w 1683939"/>
              <a:gd name="connsiteY98" fmla="*/ 1055970 h 1640190"/>
              <a:gd name="connsiteX99" fmla="*/ 65956 w 1683939"/>
              <a:gd name="connsiteY99" fmla="*/ 1049722 h 1640190"/>
              <a:gd name="connsiteX100" fmla="*/ 49467 w 1683939"/>
              <a:gd name="connsiteY100" fmla="*/ 1027852 h 1640190"/>
              <a:gd name="connsiteX101" fmla="*/ 43284 w 1683939"/>
              <a:gd name="connsiteY101" fmla="*/ 1015356 h 1640190"/>
              <a:gd name="connsiteX102" fmla="*/ 35039 w 1683939"/>
              <a:gd name="connsiteY102" fmla="*/ 1002859 h 1640190"/>
              <a:gd name="connsiteX103" fmla="*/ 24734 w 1683939"/>
              <a:gd name="connsiteY103" fmla="*/ 977866 h 1640190"/>
              <a:gd name="connsiteX104" fmla="*/ 18550 w 1683939"/>
              <a:gd name="connsiteY104" fmla="*/ 962245 h 1640190"/>
              <a:gd name="connsiteX105" fmla="*/ 14428 w 1683939"/>
              <a:gd name="connsiteY105" fmla="*/ 949748 h 1640190"/>
              <a:gd name="connsiteX106" fmla="*/ 8245 w 1683939"/>
              <a:gd name="connsiteY106" fmla="*/ 915382 h 1640190"/>
              <a:gd name="connsiteX107" fmla="*/ 4122 w 1683939"/>
              <a:gd name="connsiteY107" fmla="*/ 896637 h 1640190"/>
              <a:gd name="connsiteX108" fmla="*/ 2061 w 1683939"/>
              <a:gd name="connsiteY108" fmla="*/ 881016 h 1640190"/>
              <a:gd name="connsiteX109" fmla="*/ 0 w 1683939"/>
              <a:gd name="connsiteY109" fmla="*/ 849775 h 1640190"/>
              <a:gd name="connsiteX110" fmla="*/ 0 w 1683939"/>
              <a:gd name="connsiteY110" fmla="*/ 815409 h 1640190"/>
              <a:gd name="connsiteX111" fmla="*/ 2061 w 1683939"/>
              <a:gd name="connsiteY111" fmla="*/ 781043 h 1640190"/>
              <a:gd name="connsiteX112" fmla="*/ 4122 w 1683939"/>
              <a:gd name="connsiteY112" fmla="*/ 749801 h 1640190"/>
              <a:gd name="connsiteX113" fmla="*/ 10306 w 1683939"/>
              <a:gd name="connsiteY113" fmla="*/ 715435 h 1640190"/>
              <a:gd name="connsiteX114" fmla="*/ 14428 w 1683939"/>
              <a:gd name="connsiteY114" fmla="*/ 699814 h 1640190"/>
              <a:gd name="connsiteX115" fmla="*/ 18550 w 1683939"/>
              <a:gd name="connsiteY115" fmla="*/ 684194 h 1640190"/>
              <a:gd name="connsiteX116" fmla="*/ 28856 w 1683939"/>
              <a:gd name="connsiteY116" fmla="*/ 656076 h 1640190"/>
              <a:gd name="connsiteX117" fmla="*/ 32978 w 1683939"/>
              <a:gd name="connsiteY117" fmla="*/ 643579 h 1640190"/>
              <a:gd name="connsiteX118" fmla="*/ 39162 w 1683939"/>
              <a:gd name="connsiteY118" fmla="*/ 631083 h 1640190"/>
              <a:gd name="connsiteX119" fmla="*/ 53589 w 1683939"/>
              <a:gd name="connsiteY119" fmla="*/ 609214 h 1640190"/>
              <a:gd name="connsiteX120" fmla="*/ 59773 w 1683939"/>
              <a:gd name="connsiteY120" fmla="*/ 599841 h 1640190"/>
              <a:gd name="connsiteX121" fmla="*/ 68017 w 1683939"/>
              <a:gd name="connsiteY121" fmla="*/ 593593 h 1640190"/>
              <a:gd name="connsiteX122" fmla="*/ 78323 w 1683939"/>
              <a:gd name="connsiteY122" fmla="*/ 584220 h 1640190"/>
              <a:gd name="connsiteX123" fmla="*/ 86567 w 1683939"/>
              <a:gd name="connsiteY123" fmla="*/ 577972 h 1640190"/>
              <a:gd name="connsiteX124" fmla="*/ 96873 w 1683939"/>
              <a:gd name="connsiteY124" fmla="*/ 574848 h 1640190"/>
              <a:gd name="connsiteX125" fmla="*/ 105118 w 1683939"/>
              <a:gd name="connsiteY125" fmla="*/ 571723 h 1640190"/>
              <a:gd name="connsiteX126" fmla="*/ 115423 w 1683939"/>
              <a:gd name="connsiteY126" fmla="*/ 571723 h 1640190"/>
              <a:gd name="connsiteX127" fmla="*/ 123668 w 1683939"/>
              <a:gd name="connsiteY127" fmla="*/ 571723 h 1640190"/>
              <a:gd name="connsiteX128" fmla="*/ 131912 w 1683939"/>
              <a:gd name="connsiteY128" fmla="*/ 574848 h 1640190"/>
              <a:gd name="connsiteX129" fmla="*/ 140157 w 1683939"/>
              <a:gd name="connsiteY129" fmla="*/ 577972 h 1640190"/>
              <a:gd name="connsiteX130" fmla="*/ 156646 w 1683939"/>
              <a:gd name="connsiteY130" fmla="*/ 590468 h 1640190"/>
              <a:gd name="connsiteX131" fmla="*/ 171074 w 1683939"/>
              <a:gd name="connsiteY131" fmla="*/ 602965 h 1640190"/>
              <a:gd name="connsiteX132" fmla="*/ 187563 w 1683939"/>
              <a:gd name="connsiteY132" fmla="*/ 618586 h 1640190"/>
              <a:gd name="connsiteX133" fmla="*/ 199929 w 1683939"/>
              <a:gd name="connsiteY133" fmla="*/ 634207 h 1640190"/>
              <a:gd name="connsiteX134" fmla="*/ 214357 w 1683939"/>
              <a:gd name="connsiteY134" fmla="*/ 646704 h 1640190"/>
              <a:gd name="connsiteX135" fmla="*/ 226724 w 1683939"/>
              <a:gd name="connsiteY135" fmla="*/ 659200 h 1640190"/>
              <a:gd name="connsiteX136" fmla="*/ 239091 w 1683939"/>
              <a:gd name="connsiteY136" fmla="*/ 668573 h 1640190"/>
              <a:gd name="connsiteX137" fmla="*/ 245274 w 1683939"/>
              <a:gd name="connsiteY137" fmla="*/ 671697 h 1640190"/>
              <a:gd name="connsiteX138" fmla="*/ 251457 w 1683939"/>
              <a:gd name="connsiteY138" fmla="*/ 671697 h 1640190"/>
              <a:gd name="connsiteX139" fmla="*/ 257641 w 1683939"/>
              <a:gd name="connsiteY139" fmla="*/ 671697 h 1640190"/>
              <a:gd name="connsiteX140" fmla="*/ 263824 w 1683939"/>
              <a:gd name="connsiteY140" fmla="*/ 668573 h 1640190"/>
              <a:gd name="connsiteX141" fmla="*/ 267946 w 1683939"/>
              <a:gd name="connsiteY141" fmla="*/ 665449 h 1640190"/>
              <a:gd name="connsiteX142" fmla="*/ 272069 w 1683939"/>
              <a:gd name="connsiteY142" fmla="*/ 659200 h 1640190"/>
              <a:gd name="connsiteX143" fmla="*/ 282374 w 1683939"/>
              <a:gd name="connsiteY143" fmla="*/ 640455 h 1640190"/>
              <a:gd name="connsiteX144" fmla="*/ 286497 w 1683939"/>
              <a:gd name="connsiteY144" fmla="*/ 627959 h 1640190"/>
              <a:gd name="connsiteX145" fmla="*/ 290619 w 1683939"/>
              <a:gd name="connsiteY145" fmla="*/ 612338 h 16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683939" h="1640190">
                <a:moveTo>
                  <a:pt x="290619" y="0"/>
                </a:moveTo>
                <a:lnTo>
                  <a:pt x="1683939" y="0"/>
                </a:lnTo>
                <a:lnTo>
                  <a:pt x="1683939" y="1640190"/>
                </a:lnTo>
                <a:lnTo>
                  <a:pt x="1125374" y="1640190"/>
                </a:lnTo>
                <a:lnTo>
                  <a:pt x="1108885" y="1630818"/>
                </a:lnTo>
                <a:lnTo>
                  <a:pt x="1096518" y="1624569"/>
                </a:lnTo>
                <a:lnTo>
                  <a:pt x="1088274" y="1612073"/>
                </a:lnTo>
                <a:lnTo>
                  <a:pt x="1086213" y="1608948"/>
                </a:lnTo>
                <a:lnTo>
                  <a:pt x="1082091" y="1602700"/>
                </a:lnTo>
                <a:lnTo>
                  <a:pt x="1080029" y="1593328"/>
                </a:lnTo>
                <a:lnTo>
                  <a:pt x="1077968" y="1580831"/>
                </a:lnTo>
                <a:lnTo>
                  <a:pt x="1080029" y="1568334"/>
                </a:lnTo>
                <a:lnTo>
                  <a:pt x="1082091" y="1555838"/>
                </a:lnTo>
                <a:lnTo>
                  <a:pt x="1092396" y="1527720"/>
                </a:lnTo>
                <a:lnTo>
                  <a:pt x="1106824" y="1496478"/>
                </a:lnTo>
                <a:lnTo>
                  <a:pt x="1127435" y="1455864"/>
                </a:lnTo>
                <a:lnTo>
                  <a:pt x="1135680" y="1430871"/>
                </a:lnTo>
                <a:lnTo>
                  <a:pt x="1141863" y="1409002"/>
                </a:lnTo>
                <a:lnTo>
                  <a:pt x="1145985" y="1390256"/>
                </a:lnTo>
                <a:lnTo>
                  <a:pt x="1148047" y="1380884"/>
                </a:lnTo>
                <a:lnTo>
                  <a:pt x="1150108" y="1368387"/>
                </a:lnTo>
                <a:lnTo>
                  <a:pt x="1150108" y="1349642"/>
                </a:lnTo>
                <a:lnTo>
                  <a:pt x="1145985" y="1327773"/>
                </a:lnTo>
                <a:lnTo>
                  <a:pt x="1145985" y="1318401"/>
                </a:lnTo>
                <a:lnTo>
                  <a:pt x="1143924" y="1312152"/>
                </a:lnTo>
                <a:lnTo>
                  <a:pt x="1139802" y="1299656"/>
                </a:lnTo>
                <a:lnTo>
                  <a:pt x="1133619" y="1287159"/>
                </a:lnTo>
                <a:lnTo>
                  <a:pt x="1129496" y="1274662"/>
                </a:lnTo>
                <a:lnTo>
                  <a:pt x="1121252" y="1265290"/>
                </a:lnTo>
                <a:lnTo>
                  <a:pt x="1115069" y="1255917"/>
                </a:lnTo>
                <a:lnTo>
                  <a:pt x="1096518" y="1237172"/>
                </a:lnTo>
                <a:lnTo>
                  <a:pt x="1088274" y="1227800"/>
                </a:lnTo>
                <a:lnTo>
                  <a:pt x="1077968" y="1221551"/>
                </a:lnTo>
                <a:lnTo>
                  <a:pt x="1067663" y="1215303"/>
                </a:lnTo>
                <a:lnTo>
                  <a:pt x="1055296" y="1209055"/>
                </a:lnTo>
                <a:lnTo>
                  <a:pt x="1032624" y="1199682"/>
                </a:lnTo>
                <a:lnTo>
                  <a:pt x="1018196" y="1196558"/>
                </a:lnTo>
                <a:lnTo>
                  <a:pt x="1007890" y="1196558"/>
                </a:lnTo>
                <a:lnTo>
                  <a:pt x="983157" y="1193434"/>
                </a:lnTo>
                <a:lnTo>
                  <a:pt x="958423" y="1196558"/>
                </a:lnTo>
                <a:lnTo>
                  <a:pt x="933690" y="1202806"/>
                </a:lnTo>
                <a:lnTo>
                  <a:pt x="911017" y="1212179"/>
                </a:lnTo>
                <a:lnTo>
                  <a:pt x="898651" y="1221551"/>
                </a:lnTo>
                <a:lnTo>
                  <a:pt x="888345" y="1227800"/>
                </a:lnTo>
                <a:lnTo>
                  <a:pt x="878039" y="1237172"/>
                </a:lnTo>
                <a:lnTo>
                  <a:pt x="869795" y="1246545"/>
                </a:lnTo>
                <a:lnTo>
                  <a:pt x="859489" y="1259041"/>
                </a:lnTo>
                <a:lnTo>
                  <a:pt x="851245" y="1271538"/>
                </a:lnTo>
                <a:lnTo>
                  <a:pt x="845061" y="1284035"/>
                </a:lnTo>
                <a:lnTo>
                  <a:pt x="836817" y="1299656"/>
                </a:lnTo>
                <a:lnTo>
                  <a:pt x="832695" y="1312152"/>
                </a:lnTo>
                <a:lnTo>
                  <a:pt x="828572" y="1327773"/>
                </a:lnTo>
                <a:lnTo>
                  <a:pt x="824450" y="1346518"/>
                </a:lnTo>
                <a:lnTo>
                  <a:pt x="824450" y="1359015"/>
                </a:lnTo>
                <a:lnTo>
                  <a:pt x="824450" y="1371511"/>
                </a:lnTo>
                <a:lnTo>
                  <a:pt x="824450" y="1387132"/>
                </a:lnTo>
                <a:lnTo>
                  <a:pt x="826511" y="1399629"/>
                </a:lnTo>
                <a:lnTo>
                  <a:pt x="828572" y="1412126"/>
                </a:lnTo>
                <a:lnTo>
                  <a:pt x="836817" y="1437119"/>
                </a:lnTo>
                <a:lnTo>
                  <a:pt x="845061" y="1462112"/>
                </a:lnTo>
                <a:lnTo>
                  <a:pt x="855367" y="1483982"/>
                </a:lnTo>
                <a:lnTo>
                  <a:pt x="865673" y="1505851"/>
                </a:lnTo>
                <a:lnTo>
                  <a:pt x="873917" y="1524596"/>
                </a:lnTo>
                <a:lnTo>
                  <a:pt x="882162" y="1546465"/>
                </a:lnTo>
                <a:lnTo>
                  <a:pt x="888345" y="1565210"/>
                </a:lnTo>
                <a:lnTo>
                  <a:pt x="888345" y="1574583"/>
                </a:lnTo>
                <a:lnTo>
                  <a:pt x="890406" y="1583955"/>
                </a:lnTo>
                <a:lnTo>
                  <a:pt x="888345" y="1590203"/>
                </a:lnTo>
                <a:lnTo>
                  <a:pt x="886284" y="1599576"/>
                </a:lnTo>
                <a:lnTo>
                  <a:pt x="884223" y="1605824"/>
                </a:lnTo>
                <a:lnTo>
                  <a:pt x="880101" y="1615197"/>
                </a:lnTo>
                <a:lnTo>
                  <a:pt x="873917" y="1621445"/>
                </a:lnTo>
                <a:lnTo>
                  <a:pt x="865673" y="1627694"/>
                </a:lnTo>
                <a:lnTo>
                  <a:pt x="857428" y="1633942"/>
                </a:lnTo>
                <a:lnTo>
                  <a:pt x="847123" y="1640190"/>
                </a:lnTo>
                <a:lnTo>
                  <a:pt x="290619" y="1640190"/>
                </a:lnTo>
                <a:lnTo>
                  <a:pt x="290619" y="1021604"/>
                </a:lnTo>
                <a:lnTo>
                  <a:pt x="282374" y="990362"/>
                </a:lnTo>
                <a:lnTo>
                  <a:pt x="272069" y="971617"/>
                </a:lnTo>
                <a:lnTo>
                  <a:pt x="267946" y="965369"/>
                </a:lnTo>
                <a:lnTo>
                  <a:pt x="263824" y="962245"/>
                </a:lnTo>
                <a:lnTo>
                  <a:pt x="257641" y="959121"/>
                </a:lnTo>
                <a:lnTo>
                  <a:pt x="251457" y="959121"/>
                </a:lnTo>
                <a:lnTo>
                  <a:pt x="245274" y="962245"/>
                </a:lnTo>
                <a:lnTo>
                  <a:pt x="239091" y="965369"/>
                </a:lnTo>
                <a:lnTo>
                  <a:pt x="226724" y="974742"/>
                </a:lnTo>
                <a:lnTo>
                  <a:pt x="212296" y="987238"/>
                </a:lnTo>
                <a:lnTo>
                  <a:pt x="197868" y="1002859"/>
                </a:lnTo>
                <a:lnTo>
                  <a:pt x="169012" y="1034101"/>
                </a:lnTo>
                <a:lnTo>
                  <a:pt x="160768" y="1040349"/>
                </a:lnTo>
                <a:lnTo>
                  <a:pt x="152523" y="1049722"/>
                </a:lnTo>
                <a:lnTo>
                  <a:pt x="144279" y="1055970"/>
                </a:lnTo>
                <a:lnTo>
                  <a:pt x="136034" y="1059094"/>
                </a:lnTo>
                <a:lnTo>
                  <a:pt x="119545" y="1068467"/>
                </a:lnTo>
                <a:lnTo>
                  <a:pt x="111301" y="1068467"/>
                </a:lnTo>
                <a:lnTo>
                  <a:pt x="100995" y="1068467"/>
                </a:lnTo>
                <a:lnTo>
                  <a:pt x="92751" y="1065343"/>
                </a:lnTo>
                <a:lnTo>
                  <a:pt x="84506" y="1062218"/>
                </a:lnTo>
                <a:lnTo>
                  <a:pt x="76262" y="1055970"/>
                </a:lnTo>
                <a:lnTo>
                  <a:pt x="65956" y="1049722"/>
                </a:lnTo>
                <a:lnTo>
                  <a:pt x="49467" y="1027852"/>
                </a:lnTo>
                <a:lnTo>
                  <a:pt x="43284" y="1015356"/>
                </a:lnTo>
                <a:lnTo>
                  <a:pt x="35039" y="1002859"/>
                </a:lnTo>
                <a:lnTo>
                  <a:pt x="24734" y="977866"/>
                </a:lnTo>
                <a:lnTo>
                  <a:pt x="18550" y="962245"/>
                </a:lnTo>
                <a:lnTo>
                  <a:pt x="14428" y="949748"/>
                </a:lnTo>
                <a:lnTo>
                  <a:pt x="8245" y="915382"/>
                </a:lnTo>
                <a:lnTo>
                  <a:pt x="4122" y="896637"/>
                </a:lnTo>
                <a:lnTo>
                  <a:pt x="2061" y="881016"/>
                </a:lnTo>
                <a:lnTo>
                  <a:pt x="0" y="849775"/>
                </a:lnTo>
                <a:lnTo>
                  <a:pt x="0" y="815409"/>
                </a:lnTo>
                <a:lnTo>
                  <a:pt x="2061" y="781043"/>
                </a:lnTo>
                <a:lnTo>
                  <a:pt x="4122" y="749801"/>
                </a:lnTo>
                <a:lnTo>
                  <a:pt x="10306" y="715435"/>
                </a:lnTo>
                <a:lnTo>
                  <a:pt x="14428" y="699814"/>
                </a:lnTo>
                <a:lnTo>
                  <a:pt x="18550" y="684194"/>
                </a:lnTo>
                <a:lnTo>
                  <a:pt x="28856" y="656076"/>
                </a:lnTo>
                <a:lnTo>
                  <a:pt x="32978" y="643579"/>
                </a:lnTo>
                <a:lnTo>
                  <a:pt x="39162" y="631083"/>
                </a:lnTo>
                <a:lnTo>
                  <a:pt x="53589" y="609214"/>
                </a:lnTo>
                <a:lnTo>
                  <a:pt x="59773" y="599841"/>
                </a:lnTo>
                <a:lnTo>
                  <a:pt x="68017" y="593593"/>
                </a:lnTo>
                <a:lnTo>
                  <a:pt x="78323" y="584220"/>
                </a:lnTo>
                <a:lnTo>
                  <a:pt x="86567" y="577972"/>
                </a:lnTo>
                <a:lnTo>
                  <a:pt x="96873" y="574848"/>
                </a:lnTo>
                <a:lnTo>
                  <a:pt x="105118" y="571723"/>
                </a:lnTo>
                <a:lnTo>
                  <a:pt x="115423" y="571723"/>
                </a:lnTo>
                <a:lnTo>
                  <a:pt x="123668" y="571723"/>
                </a:lnTo>
                <a:lnTo>
                  <a:pt x="131912" y="574848"/>
                </a:lnTo>
                <a:lnTo>
                  <a:pt x="140157" y="577972"/>
                </a:lnTo>
                <a:lnTo>
                  <a:pt x="156646" y="590468"/>
                </a:lnTo>
                <a:lnTo>
                  <a:pt x="171074" y="602965"/>
                </a:lnTo>
                <a:lnTo>
                  <a:pt x="187563" y="618586"/>
                </a:lnTo>
                <a:lnTo>
                  <a:pt x="199929" y="634207"/>
                </a:lnTo>
                <a:lnTo>
                  <a:pt x="214357" y="646704"/>
                </a:lnTo>
                <a:lnTo>
                  <a:pt x="226724" y="659200"/>
                </a:lnTo>
                <a:lnTo>
                  <a:pt x="239091" y="668573"/>
                </a:lnTo>
                <a:lnTo>
                  <a:pt x="245274" y="671697"/>
                </a:lnTo>
                <a:lnTo>
                  <a:pt x="251457" y="671697"/>
                </a:lnTo>
                <a:lnTo>
                  <a:pt x="257641" y="671697"/>
                </a:lnTo>
                <a:lnTo>
                  <a:pt x="263824" y="668573"/>
                </a:lnTo>
                <a:lnTo>
                  <a:pt x="267946" y="665449"/>
                </a:lnTo>
                <a:lnTo>
                  <a:pt x="272069" y="659200"/>
                </a:lnTo>
                <a:lnTo>
                  <a:pt x="282374" y="640455"/>
                </a:lnTo>
                <a:lnTo>
                  <a:pt x="286497" y="627959"/>
                </a:lnTo>
                <a:lnTo>
                  <a:pt x="290619" y="612338"/>
                </a:lnTo>
                <a:close/>
              </a:path>
            </a:pathLst>
          </a:cu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 r="36424" b="49942"/>
          <a:stretch>
            <a:fillRect/>
          </a:stretch>
        </p:blipFill>
        <p:spPr>
          <a:xfrm>
            <a:off x="1885441" y="2550810"/>
            <a:ext cx="1676467" cy="1640190"/>
          </a:xfrm>
          <a:custGeom>
            <a:avLst/>
            <a:gdLst>
              <a:gd name="connsiteX0" fmla="*/ 290396 w 1676467"/>
              <a:gd name="connsiteY0" fmla="*/ 0 h 1640190"/>
              <a:gd name="connsiteX1" fmla="*/ 1676467 w 1676467"/>
              <a:gd name="connsiteY1" fmla="*/ 0 h 1640190"/>
              <a:gd name="connsiteX2" fmla="*/ 1676467 w 1676467"/>
              <a:gd name="connsiteY2" fmla="*/ 612338 h 1640190"/>
              <a:gd name="connsiteX3" fmla="*/ 1672348 w 1676467"/>
              <a:gd name="connsiteY3" fmla="*/ 627959 h 1640190"/>
              <a:gd name="connsiteX4" fmla="*/ 1668229 w 1676467"/>
              <a:gd name="connsiteY4" fmla="*/ 640455 h 1640190"/>
              <a:gd name="connsiteX5" fmla="*/ 1664110 w 1676467"/>
              <a:gd name="connsiteY5" fmla="*/ 649828 h 1640190"/>
              <a:gd name="connsiteX6" fmla="*/ 1657931 w 1676467"/>
              <a:gd name="connsiteY6" fmla="*/ 659200 h 1640190"/>
              <a:gd name="connsiteX7" fmla="*/ 1653812 w 1676467"/>
              <a:gd name="connsiteY7" fmla="*/ 665449 h 1640190"/>
              <a:gd name="connsiteX8" fmla="*/ 1649693 w 1676467"/>
              <a:gd name="connsiteY8" fmla="*/ 668573 h 1640190"/>
              <a:gd name="connsiteX9" fmla="*/ 1643515 w 1676467"/>
              <a:gd name="connsiteY9" fmla="*/ 671697 h 1640190"/>
              <a:gd name="connsiteX10" fmla="*/ 1637336 w 1676467"/>
              <a:gd name="connsiteY10" fmla="*/ 671697 h 1640190"/>
              <a:gd name="connsiteX11" fmla="*/ 1631157 w 1676467"/>
              <a:gd name="connsiteY11" fmla="*/ 671697 h 1640190"/>
              <a:gd name="connsiteX12" fmla="*/ 1624979 w 1676467"/>
              <a:gd name="connsiteY12" fmla="*/ 668573 h 1640190"/>
              <a:gd name="connsiteX13" fmla="*/ 1612621 w 1676467"/>
              <a:gd name="connsiteY13" fmla="*/ 659200 h 1640190"/>
              <a:gd name="connsiteX14" fmla="*/ 1600264 w 1676467"/>
              <a:gd name="connsiteY14" fmla="*/ 646704 h 1640190"/>
              <a:gd name="connsiteX15" fmla="*/ 1585847 w 1676467"/>
              <a:gd name="connsiteY15" fmla="*/ 634207 h 1640190"/>
              <a:gd name="connsiteX16" fmla="*/ 1557014 w 1676467"/>
              <a:gd name="connsiteY16" fmla="*/ 602965 h 1640190"/>
              <a:gd name="connsiteX17" fmla="*/ 1542597 w 1676467"/>
              <a:gd name="connsiteY17" fmla="*/ 590468 h 1640190"/>
              <a:gd name="connsiteX18" fmla="*/ 1534359 w 1676467"/>
              <a:gd name="connsiteY18" fmla="*/ 584220 h 1640190"/>
              <a:gd name="connsiteX19" fmla="*/ 1526121 w 1676467"/>
              <a:gd name="connsiteY19" fmla="*/ 577972 h 1640190"/>
              <a:gd name="connsiteX20" fmla="*/ 1517882 w 1676467"/>
              <a:gd name="connsiteY20" fmla="*/ 574848 h 1640190"/>
              <a:gd name="connsiteX21" fmla="*/ 1509644 w 1676467"/>
              <a:gd name="connsiteY21" fmla="*/ 571723 h 1640190"/>
              <a:gd name="connsiteX22" fmla="*/ 1499347 w 1676467"/>
              <a:gd name="connsiteY22" fmla="*/ 571723 h 1640190"/>
              <a:gd name="connsiteX23" fmla="*/ 1491108 w 1676467"/>
              <a:gd name="connsiteY23" fmla="*/ 571723 h 1640190"/>
              <a:gd name="connsiteX24" fmla="*/ 1482870 w 1676467"/>
              <a:gd name="connsiteY24" fmla="*/ 574848 h 1640190"/>
              <a:gd name="connsiteX25" fmla="*/ 1472573 w 1676467"/>
              <a:gd name="connsiteY25" fmla="*/ 577972 h 1640190"/>
              <a:gd name="connsiteX26" fmla="*/ 1464334 w 1676467"/>
              <a:gd name="connsiteY26" fmla="*/ 584220 h 1640190"/>
              <a:gd name="connsiteX27" fmla="*/ 1454037 w 1676467"/>
              <a:gd name="connsiteY27" fmla="*/ 593593 h 1640190"/>
              <a:gd name="connsiteX28" fmla="*/ 1445799 w 1676467"/>
              <a:gd name="connsiteY28" fmla="*/ 599841 h 1640190"/>
              <a:gd name="connsiteX29" fmla="*/ 1439620 w 1676467"/>
              <a:gd name="connsiteY29" fmla="*/ 609214 h 1640190"/>
              <a:gd name="connsiteX30" fmla="*/ 1431382 w 1676467"/>
              <a:gd name="connsiteY30" fmla="*/ 621710 h 1640190"/>
              <a:gd name="connsiteX31" fmla="*/ 1425203 w 1676467"/>
              <a:gd name="connsiteY31" fmla="*/ 631083 h 1640190"/>
              <a:gd name="connsiteX32" fmla="*/ 1412846 w 1676467"/>
              <a:gd name="connsiteY32" fmla="*/ 656076 h 1640190"/>
              <a:gd name="connsiteX33" fmla="*/ 1404608 w 1676467"/>
              <a:gd name="connsiteY33" fmla="*/ 684194 h 1640190"/>
              <a:gd name="connsiteX34" fmla="*/ 1400489 w 1676467"/>
              <a:gd name="connsiteY34" fmla="*/ 699814 h 1640190"/>
              <a:gd name="connsiteX35" fmla="*/ 1396370 w 1676467"/>
              <a:gd name="connsiteY35" fmla="*/ 715435 h 1640190"/>
              <a:gd name="connsiteX36" fmla="*/ 1390191 w 1676467"/>
              <a:gd name="connsiteY36" fmla="*/ 749801 h 1640190"/>
              <a:gd name="connsiteX37" fmla="*/ 1386072 w 1676467"/>
              <a:gd name="connsiteY37" fmla="*/ 781043 h 1640190"/>
              <a:gd name="connsiteX38" fmla="*/ 1386072 w 1676467"/>
              <a:gd name="connsiteY38" fmla="*/ 796664 h 1640190"/>
              <a:gd name="connsiteX39" fmla="*/ 1386072 w 1676467"/>
              <a:gd name="connsiteY39" fmla="*/ 815409 h 1640190"/>
              <a:gd name="connsiteX40" fmla="*/ 1386072 w 1676467"/>
              <a:gd name="connsiteY40" fmla="*/ 849775 h 1640190"/>
              <a:gd name="connsiteX41" fmla="*/ 1388131 w 1676467"/>
              <a:gd name="connsiteY41" fmla="*/ 881016 h 1640190"/>
              <a:gd name="connsiteX42" fmla="*/ 1394310 w 1676467"/>
              <a:gd name="connsiteY42" fmla="*/ 915382 h 1640190"/>
              <a:gd name="connsiteX43" fmla="*/ 1400489 w 1676467"/>
              <a:gd name="connsiteY43" fmla="*/ 949748 h 1640190"/>
              <a:gd name="connsiteX44" fmla="*/ 1404608 w 1676467"/>
              <a:gd name="connsiteY44" fmla="*/ 962245 h 1640190"/>
              <a:gd name="connsiteX45" fmla="*/ 1410786 w 1676467"/>
              <a:gd name="connsiteY45" fmla="*/ 977866 h 1640190"/>
              <a:gd name="connsiteX46" fmla="*/ 1414905 w 1676467"/>
              <a:gd name="connsiteY46" fmla="*/ 990362 h 1640190"/>
              <a:gd name="connsiteX47" fmla="*/ 1421084 w 1676467"/>
              <a:gd name="connsiteY47" fmla="*/ 1002859 h 1640190"/>
              <a:gd name="connsiteX48" fmla="*/ 1429322 w 1676467"/>
              <a:gd name="connsiteY48" fmla="*/ 1015356 h 1640190"/>
              <a:gd name="connsiteX49" fmla="*/ 1435501 w 1676467"/>
              <a:gd name="connsiteY49" fmla="*/ 1027852 h 1640190"/>
              <a:gd name="connsiteX50" fmla="*/ 1443739 w 1676467"/>
              <a:gd name="connsiteY50" fmla="*/ 1037225 h 1640190"/>
              <a:gd name="connsiteX51" fmla="*/ 1451977 w 1676467"/>
              <a:gd name="connsiteY51" fmla="*/ 1049722 h 1640190"/>
              <a:gd name="connsiteX52" fmla="*/ 1460215 w 1676467"/>
              <a:gd name="connsiteY52" fmla="*/ 1055970 h 1640190"/>
              <a:gd name="connsiteX53" fmla="*/ 1470513 w 1676467"/>
              <a:gd name="connsiteY53" fmla="*/ 1062218 h 1640190"/>
              <a:gd name="connsiteX54" fmla="*/ 1478751 w 1676467"/>
              <a:gd name="connsiteY54" fmla="*/ 1065343 h 1640190"/>
              <a:gd name="connsiteX55" fmla="*/ 1486989 w 1676467"/>
              <a:gd name="connsiteY55" fmla="*/ 1068467 h 1640190"/>
              <a:gd name="connsiteX56" fmla="*/ 1497287 w 1676467"/>
              <a:gd name="connsiteY56" fmla="*/ 1068467 h 1640190"/>
              <a:gd name="connsiteX57" fmla="*/ 1505525 w 1676467"/>
              <a:gd name="connsiteY57" fmla="*/ 1068467 h 1640190"/>
              <a:gd name="connsiteX58" fmla="*/ 1522002 w 1676467"/>
              <a:gd name="connsiteY58" fmla="*/ 1059094 h 1640190"/>
              <a:gd name="connsiteX59" fmla="*/ 1538478 w 1676467"/>
              <a:gd name="connsiteY59" fmla="*/ 1049722 h 1640190"/>
              <a:gd name="connsiteX60" fmla="*/ 1554954 w 1676467"/>
              <a:gd name="connsiteY60" fmla="*/ 1034101 h 1640190"/>
              <a:gd name="connsiteX61" fmla="*/ 1569371 w 1676467"/>
              <a:gd name="connsiteY61" fmla="*/ 1018480 h 1640190"/>
              <a:gd name="connsiteX62" fmla="*/ 1583788 w 1676467"/>
              <a:gd name="connsiteY62" fmla="*/ 999735 h 1640190"/>
              <a:gd name="connsiteX63" fmla="*/ 1598205 w 1676467"/>
              <a:gd name="connsiteY63" fmla="*/ 987238 h 1640190"/>
              <a:gd name="connsiteX64" fmla="*/ 1612621 w 1676467"/>
              <a:gd name="connsiteY64" fmla="*/ 971617 h 1640190"/>
              <a:gd name="connsiteX65" fmla="*/ 1624979 w 1676467"/>
              <a:gd name="connsiteY65" fmla="*/ 965369 h 1640190"/>
              <a:gd name="connsiteX66" fmla="*/ 1631157 w 1676467"/>
              <a:gd name="connsiteY66" fmla="*/ 962245 h 1640190"/>
              <a:gd name="connsiteX67" fmla="*/ 1637336 w 1676467"/>
              <a:gd name="connsiteY67" fmla="*/ 959121 h 1640190"/>
              <a:gd name="connsiteX68" fmla="*/ 1649693 w 1676467"/>
              <a:gd name="connsiteY68" fmla="*/ 962245 h 1640190"/>
              <a:gd name="connsiteX69" fmla="*/ 1653812 w 1676467"/>
              <a:gd name="connsiteY69" fmla="*/ 965369 h 1640190"/>
              <a:gd name="connsiteX70" fmla="*/ 1659991 w 1676467"/>
              <a:gd name="connsiteY70" fmla="*/ 974742 h 1640190"/>
              <a:gd name="connsiteX71" fmla="*/ 1664110 w 1676467"/>
              <a:gd name="connsiteY71" fmla="*/ 980990 h 1640190"/>
              <a:gd name="connsiteX72" fmla="*/ 1668229 w 1676467"/>
              <a:gd name="connsiteY72" fmla="*/ 993487 h 1640190"/>
              <a:gd name="connsiteX73" fmla="*/ 1672348 w 1676467"/>
              <a:gd name="connsiteY73" fmla="*/ 1005983 h 1640190"/>
              <a:gd name="connsiteX74" fmla="*/ 1676467 w 1676467"/>
              <a:gd name="connsiteY74" fmla="*/ 1024728 h 1640190"/>
              <a:gd name="connsiteX75" fmla="*/ 1676467 w 1676467"/>
              <a:gd name="connsiteY75" fmla="*/ 1640190 h 1640190"/>
              <a:gd name="connsiteX76" fmla="*/ 1120391 w 1676467"/>
              <a:gd name="connsiteY76" fmla="*/ 1640190 h 1640190"/>
              <a:gd name="connsiteX77" fmla="*/ 1097736 w 1676467"/>
              <a:gd name="connsiteY77" fmla="*/ 1627694 h 1640190"/>
              <a:gd name="connsiteX78" fmla="*/ 1089498 w 1676467"/>
              <a:gd name="connsiteY78" fmla="*/ 1621445 h 1640190"/>
              <a:gd name="connsiteX79" fmla="*/ 1083319 w 1676467"/>
              <a:gd name="connsiteY79" fmla="*/ 1615197 h 1640190"/>
              <a:gd name="connsiteX80" fmla="*/ 1079200 w 1676467"/>
              <a:gd name="connsiteY80" fmla="*/ 1608948 h 1640190"/>
              <a:gd name="connsiteX81" fmla="*/ 1075081 w 1676467"/>
              <a:gd name="connsiteY81" fmla="*/ 1599576 h 1640190"/>
              <a:gd name="connsiteX82" fmla="*/ 1075081 w 1676467"/>
              <a:gd name="connsiteY82" fmla="*/ 1590203 h 1640190"/>
              <a:gd name="connsiteX83" fmla="*/ 1073021 w 1676467"/>
              <a:gd name="connsiteY83" fmla="*/ 1583955 h 1640190"/>
              <a:gd name="connsiteX84" fmla="*/ 1075081 w 1676467"/>
              <a:gd name="connsiteY84" fmla="*/ 1574583 h 1640190"/>
              <a:gd name="connsiteX85" fmla="*/ 1075081 w 1676467"/>
              <a:gd name="connsiteY85" fmla="*/ 1565210 h 1640190"/>
              <a:gd name="connsiteX86" fmla="*/ 1081260 w 1676467"/>
              <a:gd name="connsiteY86" fmla="*/ 1546465 h 1640190"/>
              <a:gd name="connsiteX87" fmla="*/ 1089498 w 1676467"/>
              <a:gd name="connsiteY87" fmla="*/ 1521472 h 1640190"/>
              <a:gd name="connsiteX88" fmla="*/ 1099795 w 1676467"/>
              <a:gd name="connsiteY88" fmla="*/ 1502727 h 1640190"/>
              <a:gd name="connsiteX89" fmla="*/ 1114212 w 1676467"/>
              <a:gd name="connsiteY89" fmla="*/ 1477733 h 1640190"/>
              <a:gd name="connsiteX90" fmla="*/ 1124510 w 1676467"/>
              <a:gd name="connsiteY90" fmla="*/ 1455864 h 1640190"/>
              <a:gd name="connsiteX91" fmla="*/ 1134808 w 1676467"/>
              <a:gd name="connsiteY91" fmla="*/ 1430871 h 1640190"/>
              <a:gd name="connsiteX92" fmla="*/ 1140986 w 1676467"/>
              <a:gd name="connsiteY92" fmla="*/ 1405877 h 1640190"/>
              <a:gd name="connsiteX93" fmla="*/ 1147165 w 1676467"/>
              <a:gd name="connsiteY93" fmla="*/ 1380884 h 1640190"/>
              <a:gd name="connsiteX94" fmla="*/ 1147165 w 1676467"/>
              <a:gd name="connsiteY94" fmla="*/ 1368387 h 1640190"/>
              <a:gd name="connsiteX95" fmla="*/ 1147165 w 1676467"/>
              <a:gd name="connsiteY95" fmla="*/ 1352766 h 1640190"/>
              <a:gd name="connsiteX96" fmla="*/ 1145105 w 1676467"/>
              <a:gd name="connsiteY96" fmla="*/ 1340270 h 1640190"/>
              <a:gd name="connsiteX97" fmla="*/ 1143046 w 1676467"/>
              <a:gd name="connsiteY97" fmla="*/ 1324649 h 1640190"/>
              <a:gd name="connsiteX98" fmla="*/ 1138927 w 1676467"/>
              <a:gd name="connsiteY98" fmla="*/ 1309028 h 1640190"/>
              <a:gd name="connsiteX99" fmla="*/ 1134808 w 1676467"/>
              <a:gd name="connsiteY99" fmla="*/ 1296531 h 1640190"/>
              <a:gd name="connsiteX100" fmla="*/ 1120391 w 1676467"/>
              <a:gd name="connsiteY100" fmla="*/ 1271538 h 1640190"/>
              <a:gd name="connsiteX101" fmla="*/ 1110093 w 1676467"/>
              <a:gd name="connsiteY101" fmla="*/ 1262165 h 1640190"/>
              <a:gd name="connsiteX102" fmla="*/ 1101855 w 1676467"/>
              <a:gd name="connsiteY102" fmla="*/ 1249669 h 1640190"/>
              <a:gd name="connsiteX103" fmla="*/ 1085379 w 1676467"/>
              <a:gd name="connsiteY103" fmla="*/ 1234048 h 1640190"/>
              <a:gd name="connsiteX104" fmla="*/ 1075081 w 1676467"/>
              <a:gd name="connsiteY104" fmla="*/ 1224675 h 1640190"/>
              <a:gd name="connsiteX105" fmla="*/ 1066843 w 1676467"/>
              <a:gd name="connsiteY105" fmla="*/ 1218427 h 1640190"/>
              <a:gd name="connsiteX106" fmla="*/ 1046247 w 1676467"/>
              <a:gd name="connsiteY106" fmla="*/ 1209055 h 1640190"/>
              <a:gd name="connsiteX107" fmla="*/ 1033890 w 1676467"/>
              <a:gd name="connsiteY107" fmla="*/ 1202806 h 1640190"/>
              <a:gd name="connsiteX108" fmla="*/ 1023592 w 1676467"/>
              <a:gd name="connsiteY108" fmla="*/ 1199682 h 1640190"/>
              <a:gd name="connsiteX109" fmla="*/ 1002997 w 1676467"/>
              <a:gd name="connsiteY109" fmla="*/ 1196558 h 1640190"/>
              <a:gd name="connsiteX110" fmla="*/ 980342 w 1676467"/>
              <a:gd name="connsiteY110" fmla="*/ 1196558 h 1640190"/>
              <a:gd name="connsiteX111" fmla="*/ 957687 w 1676467"/>
              <a:gd name="connsiteY111" fmla="*/ 1196558 h 1640190"/>
              <a:gd name="connsiteX112" fmla="*/ 937092 w 1676467"/>
              <a:gd name="connsiteY112" fmla="*/ 1202806 h 1640190"/>
              <a:gd name="connsiteX113" fmla="*/ 916496 w 1676467"/>
              <a:gd name="connsiteY113" fmla="*/ 1212179 h 1640190"/>
              <a:gd name="connsiteX114" fmla="*/ 906199 w 1676467"/>
              <a:gd name="connsiteY114" fmla="*/ 1218427 h 1640190"/>
              <a:gd name="connsiteX115" fmla="*/ 895901 w 1676467"/>
              <a:gd name="connsiteY115" fmla="*/ 1224675 h 1640190"/>
              <a:gd name="connsiteX116" fmla="*/ 877365 w 1676467"/>
              <a:gd name="connsiteY116" fmla="*/ 1237172 h 1640190"/>
              <a:gd name="connsiteX117" fmla="*/ 869127 w 1676467"/>
              <a:gd name="connsiteY117" fmla="*/ 1246545 h 1640190"/>
              <a:gd name="connsiteX118" fmla="*/ 860889 w 1676467"/>
              <a:gd name="connsiteY118" fmla="*/ 1255917 h 1640190"/>
              <a:gd name="connsiteX119" fmla="*/ 844412 w 1676467"/>
              <a:gd name="connsiteY119" fmla="*/ 1277786 h 1640190"/>
              <a:gd name="connsiteX120" fmla="*/ 838234 w 1676467"/>
              <a:gd name="connsiteY120" fmla="*/ 1287159 h 1640190"/>
              <a:gd name="connsiteX121" fmla="*/ 834115 w 1676467"/>
              <a:gd name="connsiteY121" fmla="*/ 1299656 h 1640190"/>
              <a:gd name="connsiteX122" fmla="*/ 827936 w 1676467"/>
              <a:gd name="connsiteY122" fmla="*/ 1315276 h 1640190"/>
              <a:gd name="connsiteX123" fmla="*/ 823817 w 1676467"/>
              <a:gd name="connsiteY123" fmla="*/ 1327773 h 1640190"/>
              <a:gd name="connsiteX124" fmla="*/ 821757 w 1676467"/>
              <a:gd name="connsiteY124" fmla="*/ 1346518 h 1640190"/>
              <a:gd name="connsiteX125" fmla="*/ 819698 w 1676467"/>
              <a:gd name="connsiteY125" fmla="*/ 1359015 h 1640190"/>
              <a:gd name="connsiteX126" fmla="*/ 819698 w 1676467"/>
              <a:gd name="connsiteY126" fmla="*/ 1374636 h 1640190"/>
              <a:gd name="connsiteX127" fmla="*/ 819698 w 1676467"/>
              <a:gd name="connsiteY127" fmla="*/ 1387132 h 1640190"/>
              <a:gd name="connsiteX128" fmla="*/ 821757 w 1676467"/>
              <a:gd name="connsiteY128" fmla="*/ 1399629 h 1640190"/>
              <a:gd name="connsiteX129" fmla="*/ 823817 w 1676467"/>
              <a:gd name="connsiteY129" fmla="*/ 1412126 h 1640190"/>
              <a:gd name="connsiteX130" fmla="*/ 832055 w 1676467"/>
              <a:gd name="connsiteY130" fmla="*/ 1437119 h 1640190"/>
              <a:gd name="connsiteX131" fmla="*/ 840293 w 1676467"/>
              <a:gd name="connsiteY131" fmla="*/ 1458988 h 1640190"/>
              <a:gd name="connsiteX132" fmla="*/ 850591 w 1676467"/>
              <a:gd name="connsiteY132" fmla="*/ 1483982 h 1640190"/>
              <a:gd name="connsiteX133" fmla="*/ 862948 w 1676467"/>
              <a:gd name="connsiteY133" fmla="*/ 1505851 h 1640190"/>
              <a:gd name="connsiteX134" fmla="*/ 871186 w 1676467"/>
              <a:gd name="connsiteY134" fmla="*/ 1524596 h 1640190"/>
              <a:gd name="connsiteX135" fmla="*/ 879425 w 1676467"/>
              <a:gd name="connsiteY135" fmla="*/ 1546465 h 1640190"/>
              <a:gd name="connsiteX136" fmla="*/ 885603 w 1676467"/>
              <a:gd name="connsiteY136" fmla="*/ 1565210 h 1640190"/>
              <a:gd name="connsiteX137" fmla="*/ 885603 w 1676467"/>
              <a:gd name="connsiteY137" fmla="*/ 1574583 h 1640190"/>
              <a:gd name="connsiteX138" fmla="*/ 887663 w 1676467"/>
              <a:gd name="connsiteY138" fmla="*/ 1583955 h 1640190"/>
              <a:gd name="connsiteX139" fmla="*/ 887663 w 1676467"/>
              <a:gd name="connsiteY139" fmla="*/ 1590203 h 1640190"/>
              <a:gd name="connsiteX140" fmla="*/ 885603 w 1676467"/>
              <a:gd name="connsiteY140" fmla="*/ 1599576 h 1640190"/>
              <a:gd name="connsiteX141" fmla="*/ 881484 w 1676467"/>
              <a:gd name="connsiteY141" fmla="*/ 1605824 h 1640190"/>
              <a:gd name="connsiteX142" fmla="*/ 877365 w 1676467"/>
              <a:gd name="connsiteY142" fmla="*/ 1615197 h 1640190"/>
              <a:gd name="connsiteX143" fmla="*/ 873246 w 1676467"/>
              <a:gd name="connsiteY143" fmla="*/ 1621445 h 1640190"/>
              <a:gd name="connsiteX144" fmla="*/ 865008 w 1676467"/>
              <a:gd name="connsiteY144" fmla="*/ 1627694 h 1640190"/>
              <a:gd name="connsiteX145" fmla="*/ 856770 w 1676467"/>
              <a:gd name="connsiteY145" fmla="*/ 1633942 h 1640190"/>
              <a:gd name="connsiteX146" fmla="*/ 844412 w 1676467"/>
              <a:gd name="connsiteY146" fmla="*/ 1640190 h 1640190"/>
              <a:gd name="connsiteX147" fmla="*/ 290396 w 1676467"/>
              <a:gd name="connsiteY147" fmla="*/ 1640190 h 1640190"/>
              <a:gd name="connsiteX148" fmla="*/ 290396 w 1676467"/>
              <a:gd name="connsiteY148" fmla="*/ 1027852 h 1640190"/>
              <a:gd name="connsiteX149" fmla="*/ 284217 w 1676467"/>
              <a:gd name="connsiteY149" fmla="*/ 996611 h 1640190"/>
              <a:gd name="connsiteX150" fmla="*/ 280098 w 1676467"/>
              <a:gd name="connsiteY150" fmla="*/ 984114 h 1640190"/>
              <a:gd name="connsiteX151" fmla="*/ 273919 w 1676467"/>
              <a:gd name="connsiteY151" fmla="*/ 974742 h 1640190"/>
              <a:gd name="connsiteX152" fmla="*/ 269800 w 1676467"/>
              <a:gd name="connsiteY152" fmla="*/ 968493 h 1640190"/>
              <a:gd name="connsiteX153" fmla="*/ 263622 w 1676467"/>
              <a:gd name="connsiteY153" fmla="*/ 962245 h 1640190"/>
              <a:gd name="connsiteX154" fmla="*/ 259503 w 1676467"/>
              <a:gd name="connsiteY154" fmla="*/ 959121 h 1640190"/>
              <a:gd name="connsiteX155" fmla="*/ 253324 w 1676467"/>
              <a:gd name="connsiteY155" fmla="*/ 959121 h 1640190"/>
              <a:gd name="connsiteX156" fmla="*/ 247145 w 1676467"/>
              <a:gd name="connsiteY156" fmla="*/ 962245 h 1640190"/>
              <a:gd name="connsiteX157" fmla="*/ 240967 w 1676467"/>
              <a:gd name="connsiteY157" fmla="*/ 962245 h 1640190"/>
              <a:gd name="connsiteX158" fmla="*/ 228609 w 1676467"/>
              <a:gd name="connsiteY158" fmla="*/ 971617 h 1640190"/>
              <a:gd name="connsiteX159" fmla="*/ 216252 w 1676467"/>
              <a:gd name="connsiteY159" fmla="*/ 984114 h 1640190"/>
              <a:gd name="connsiteX160" fmla="*/ 201835 w 1676467"/>
              <a:gd name="connsiteY160" fmla="*/ 999735 h 1640190"/>
              <a:gd name="connsiteX161" fmla="*/ 187419 w 1676467"/>
              <a:gd name="connsiteY161" fmla="*/ 1018480 h 1640190"/>
              <a:gd name="connsiteX162" fmla="*/ 170942 w 1676467"/>
              <a:gd name="connsiteY162" fmla="*/ 1034101 h 1640190"/>
              <a:gd name="connsiteX163" fmla="*/ 156525 w 1676467"/>
              <a:gd name="connsiteY163" fmla="*/ 1046598 h 1640190"/>
              <a:gd name="connsiteX164" fmla="*/ 140049 w 1676467"/>
              <a:gd name="connsiteY164" fmla="*/ 1059094 h 1640190"/>
              <a:gd name="connsiteX165" fmla="*/ 121513 w 1676467"/>
              <a:gd name="connsiteY165" fmla="*/ 1068467 h 1640190"/>
              <a:gd name="connsiteX166" fmla="*/ 113275 w 1676467"/>
              <a:gd name="connsiteY166" fmla="*/ 1068467 h 1640190"/>
              <a:gd name="connsiteX167" fmla="*/ 105037 w 1676467"/>
              <a:gd name="connsiteY167" fmla="*/ 1068467 h 1640190"/>
              <a:gd name="connsiteX168" fmla="*/ 96799 w 1676467"/>
              <a:gd name="connsiteY168" fmla="*/ 1065343 h 1640190"/>
              <a:gd name="connsiteX169" fmla="*/ 86501 w 1676467"/>
              <a:gd name="connsiteY169" fmla="*/ 1062218 h 1640190"/>
              <a:gd name="connsiteX170" fmla="*/ 78263 w 1676467"/>
              <a:gd name="connsiteY170" fmla="*/ 1055970 h 1640190"/>
              <a:gd name="connsiteX171" fmla="*/ 67965 w 1676467"/>
              <a:gd name="connsiteY171" fmla="*/ 1049722 h 1640190"/>
              <a:gd name="connsiteX172" fmla="*/ 51489 w 1676467"/>
              <a:gd name="connsiteY172" fmla="*/ 1027852 h 1640190"/>
              <a:gd name="connsiteX173" fmla="*/ 43251 w 1676467"/>
              <a:gd name="connsiteY173" fmla="*/ 1015356 h 1640190"/>
              <a:gd name="connsiteX174" fmla="*/ 37072 w 1676467"/>
              <a:gd name="connsiteY174" fmla="*/ 1002859 h 1640190"/>
              <a:gd name="connsiteX175" fmla="*/ 24715 w 1676467"/>
              <a:gd name="connsiteY175" fmla="*/ 977866 h 1640190"/>
              <a:gd name="connsiteX176" fmla="*/ 20596 w 1676467"/>
              <a:gd name="connsiteY176" fmla="*/ 962245 h 1640190"/>
              <a:gd name="connsiteX177" fmla="*/ 14417 w 1676467"/>
              <a:gd name="connsiteY177" fmla="*/ 949748 h 1640190"/>
              <a:gd name="connsiteX178" fmla="*/ 8238 w 1676467"/>
              <a:gd name="connsiteY178" fmla="*/ 915382 h 1640190"/>
              <a:gd name="connsiteX179" fmla="*/ 6179 w 1676467"/>
              <a:gd name="connsiteY179" fmla="*/ 896637 h 1640190"/>
              <a:gd name="connsiteX180" fmla="*/ 4119 w 1676467"/>
              <a:gd name="connsiteY180" fmla="*/ 881016 h 1640190"/>
              <a:gd name="connsiteX181" fmla="*/ 0 w 1676467"/>
              <a:gd name="connsiteY181" fmla="*/ 849775 h 1640190"/>
              <a:gd name="connsiteX182" fmla="*/ 0 w 1676467"/>
              <a:gd name="connsiteY182" fmla="*/ 815409 h 1640190"/>
              <a:gd name="connsiteX183" fmla="*/ 2060 w 1676467"/>
              <a:gd name="connsiteY183" fmla="*/ 781043 h 1640190"/>
              <a:gd name="connsiteX184" fmla="*/ 6179 w 1676467"/>
              <a:gd name="connsiteY184" fmla="*/ 749801 h 1640190"/>
              <a:gd name="connsiteX185" fmla="*/ 10298 w 1676467"/>
              <a:gd name="connsiteY185" fmla="*/ 715435 h 1640190"/>
              <a:gd name="connsiteX186" fmla="*/ 14417 w 1676467"/>
              <a:gd name="connsiteY186" fmla="*/ 699814 h 1640190"/>
              <a:gd name="connsiteX187" fmla="*/ 18536 w 1676467"/>
              <a:gd name="connsiteY187" fmla="*/ 684194 h 1640190"/>
              <a:gd name="connsiteX188" fmla="*/ 28834 w 1676467"/>
              <a:gd name="connsiteY188" fmla="*/ 656076 h 1640190"/>
              <a:gd name="connsiteX189" fmla="*/ 35012 w 1676467"/>
              <a:gd name="connsiteY189" fmla="*/ 643579 h 1640190"/>
              <a:gd name="connsiteX190" fmla="*/ 41191 w 1676467"/>
              <a:gd name="connsiteY190" fmla="*/ 631083 h 1640190"/>
              <a:gd name="connsiteX191" fmla="*/ 53548 w 1676467"/>
              <a:gd name="connsiteY191" fmla="*/ 609214 h 1640190"/>
              <a:gd name="connsiteX192" fmla="*/ 61787 w 1676467"/>
              <a:gd name="connsiteY192" fmla="*/ 599841 h 1640190"/>
              <a:gd name="connsiteX193" fmla="*/ 72084 w 1676467"/>
              <a:gd name="connsiteY193" fmla="*/ 593593 h 1640190"/>
              <a:gd name="connsiteX194" fmla="*/ 80322 w 1676467"/>
              <a:gd name="connsiteY194" fmla="*/ 584220 h 1640190"/>
              <a:gd name="connsiteX195" fmla="*/ 90620 w 1676467"/>
              <a:gd name="connsiteY195" fmla="*/ 577972 h 1640190"/>
              <a:gd name="connsiteX196" fmla="*/ 98858 w 1676467"/>
              <a:gd name="connsiteY196" fmla="*/ 574848 h 1640190"/>
              <a:gd name="connsiteX197" fmla="*/ 109156 w 1676467"/>
              <a:gd name="connsiteY197" fmla="*/ 571723 h 1640190"/>
              <a:gd name="connsiteX198" fmla="*/ 117394 w 1676467"/>
              <a:gd name="connsiteY198" fmla="*/ 571723 h 1640190"/>
              <a:gd name="connsiteX199" fmla="*/ 125632 w 1676467"/>
              <a:gd name="connsiteY199" fmla="*/ 571723 h 1640190"/>
              <a:gd name="connsiteX200" fmla="*/ 133870 w 1676467"/>
              <a:gd name="connsiteY200" fmla="*/ 574848 h 1640190"/>
              <a:gd name="connsiteX201" fmla="*/ 144168 w 1676467"/>
              <a:gd name="connsiteY201" fmla="*/ 577972 h 1640190"/>
              <a:gd name="connsiteX202" fmla="*/ 158585 w 1676467"/>
              <a:gd name="connsiteY202" fmla="*/ 590468 h 1640190"/>
              <a:gd name="connsiteX203" fmla="*/ 175061 w 1676467"/>
              <a:gd name="connsiteY203" fmla="*/ 602965 h 1640190"/>
              <a:gd name="connsiteX204" fmla="*/ 189478 w 1676467"/>
              <a:gd name="connsiteY204" fmla="*/ 618586 h 1640190"/>
              <a:gd name="connsiteX205" fmla="*/ 203895 w 1676467"/>
              <a:gd name="connsiteY205" fmla="*/ 634207 h 1640190"/>
              <a:gd name="connsiteX206" fmla="*/ 218312 w 1676467"/>
              <a:gd name="connsiteY206" fmla="*/ 646704 h 1640190"/>
              <a:gd name="connsiteX207" fmla="*/ 230669 w 1676467"/>
              <a:gd name="connsiteY207" fmla="*/ 659200 h 1640190"/>
              <a:gd name="connsiteX208" fmla="*/ 243026 w 1676467"/>
              <a:gd name="connsiteY208" fmla="*/ 668573 h 1640190"/>
              <a:gd name="connsiteX209" fmla="*/ 249205 w 1676467"/>
              <a:gd name="connsiteY209" fmla="*/ 671697 h 1640190"/>
              <a:gd name="connsiteX210" fmla="*/ 253324 w 1676467"/>
              <a:gd name="connsiteY210" fmla="*/ 671697 h 1640190"/>
              <a:gd name="connsiteX211" fmla="*/ 259503 w 1676467"/>
              <a:gd name="connsiteY211" fmla="*/ 671697 h 1640190"/>
              <a:gd name="connsiteX212" fmla="*/ 263622 w 1676467"/>
              <a:gd name="connsiteY212" fmla="*/ 668573 h 1640190"/>
              <a:gd name="connsiteX213" fmla="*/ 269800 w 1676467"/>
              <a:gd name="connsiteY213" fmla="*/ 665449 h 1640190"/>
              <a:gd name="connsiteX214" fmla="*/ 273919 w 1676467"/>
              <a:gd name="connsiteY214" fmla="*/ 659200 h 1640190"/>
              <a:gd name="connsiteX215" fmla="*/ 278038 w 1676467"/>
              <a:gd name="connsiteY215" fmla="*/ 649828 h 1640190"/>
              <a:gd name="connsiteX216" fmla="*/ 282157 w 1676467"/>
              <a:gd name="connsiteY216" fmla="*/ 637331 h 1640190"/>
              <a:gd name="connsiteX217" fmla="*/ 288336 w 1676467"/>
              <a:gd name="connsiteY217" fmla="*/ 624834 h 1640190"/>
              <a:gd name="connsiteX218" fmla="*/ 290396 w 1676467"/>
              <a:gd name="connsiteY218" fmla="*/ 609214 h 16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676467" h="1640190">
                <a:moveTo>
                  <a:pt x="290396" y="0"/>
                </a:moveTo>
                <a:lnTo>
                  <a:pt x="1676467" y="0"/>
                </a:lnTo>
                <a:lnTo>
                  <a:pt x="1676467" y="612338"/>
                </a:lnTo>
                <a:lnTo>
                  <a:pt x="1672348" y="627959"/>
                </a:lnTo>
                <a:lnTo>
                  <a:pt x="1668229" y="640455"/>
                </a:lnTo>
                <a:lnTo>
                  <a:pt x="1664110" y="649828"/>
                </a:lnTo>
                <a:lnTo>
                  <a:pt x="1657931" y="659200"/>
                </a:lnTo>
                <a:lnTo>
                  <a:pt x="1653812" y="665449"/>
                </a:lnTo>
                <a:lnTo>
                  <a:pt x="1649693" y="668573"/>
                </a:lnTo>
                <a:lnTo>
                  <a:pt x="1643515" y="671697"/>
                </a:lnTo>
                <a:lnTo>
                  <a:pt x="1637336" y="671697"/>
                </a:lnTo>
                <a:lnTo>
                  <a:pt x="1631157" y="671697"/>
                </a:lnTo>
                <a:lnTo>
                  <a:pt x="1624979" y="668573"/>
                </a:lnTo>
                <a:lnTo>
                  <a:pt x="1612621" y="659200"/>
                </a:lnTo>
                <a:lnTo>
                  <a:pt x="1600264" y="646704"/>
                </a:lnTo>
                <a:lnTo>
                  <a:pt x="1585847" y="634207"/>
                </a:lnTo>
                <a:lnTo>
                  <a:pt x="1557014" y="602965"/>
                </a:lnTo>
                <a:lnTo>
                  <a:pt x="1542597" y="590468"/>
                </a:lnTo>
                <a:lnTo>
                  <a:pt x="1534359" y="584220"/>
                </a:lnTo>
                <a:lnTo>
                  <a:pt x="1526121" y="577972"/>
                </a:lnTo>
                <a:lnTo>
                  <a:pt x="1517882" y="574848"/>
                </a:lnTo>
                <a:lnTo>
                  <a:pt x="1509644" y="571723"/>
                </a:lnTo>
                <a:lnTo>
                  <a:pt x="1499347" y="571723"/>
                </a:lnTo>
                <a:lnTo>
                  <a:pt x="1491108" y="571723"/>
                </a:lnTo>
                <a:lnTo>
                  <a:pt x="1482870" y="574848"/>
                </a:lnTo>
                <a:lnTo>
                  <a:pt x="1472573" y="577972"/>
                </a:lnTo>
                <a:lnTo>
                  <a:pt x="1464334" y="584220"/>
                </a:lnTo>
                <a:lnTo>
                  <a:pt x="1454037" y="593593"/>
                </a:lnTo>
                <a:lnTo>
                  <a:pt x="1445799" y="599841"/>
                </a:lnTo>
                <a:lnTo>
                  <a:pt x="1439620" y="609214"/>
                </a:lnTo>
                <a:lnTo>
                  <a:pt x="1431382" y="621710"/>
                </a:lnTo>
                <a:lnTo>
                  <a:pt x="1425203" y="631083"/>
                </a:lnTo>
                <a:lnTo>
                  <a:pt x="1412846" y="656076"/>
                </a:lnTo>
                <a:lnTo>
                  <a:pt x="1404608" y="684194"/>
                </a:lnTo>
                <a:lnTo>
                  <a:pt x="1400489" y="699814"/>
                </a:lnTo>
                <a:lnTo>
                  <a:pt x="1396370" y="715435"/>
                </a:lnTo>
                <a:lnTo>
                  <a:pt x="1390191" y="749801"/>
                </a:lnTo>
                <a:lnTo>
                  <a:pt x="1386072" y="781043"/>
                </a:lnTo>
                <a:lnTo>
                  <a:pt x="1386072" y="796664"/>
                </a:lnTo>
                <a:lnTo>
                  <a:pt x="1386072" y="815409"/>
                </a:lnTo>
                <a:lnTo>
                  <a:pt x="1386072" y="849775"/>
                </a:lnTo>
                <a:lnTo>
                  <a:pt x="1388131" y="881016"/>
                </a:lnTo>
                <a:lnTo>
                  <a:pt x="1394310" y="915382"/>
                </a:lnTo>
                <a:lnTo>
                  <a:pt x="1400489" y="949748"/>
                </a:lnTo>
                <a:lnTo>
                  <a:pt x="1404608" y="962245"/>
                </a:lnTo>
                <a:lnTo>
                  <a:pt x="1410786" y="977866"/>
                </a:lnTo>
                <a:lnTo>
                  <a:pt x="1414905" y="990362"/>
                </a:lnTo>
                <a:lnTo>
                  <a:pt x="1421084" y="1002859"/>
                </a:lnTo>
                <a:lnTo>
                  <a:pt x="1429322" y="1015356"/>
                </a:lnTo>
                <a:lnTo>
                  <a:pt x="1435501" y="1027852"/>
                </a:lnTo>
                <a:lnTo>
                  <a:pt x="1443739" y="1037225"/>
                </a:lnTo>
                <a:lnTo>
                  <a:pt x="1451977" y="1049722"/>
                </a:lnTo>
                <a:lnTo>
                  <a:pt x="1460215" y="1055970"/>
                </a:lnTo>
                <a:lnTo>
                  <a:pt x="1470513" y="1062218"/>
                </a:lnTo>
                <a:lnTo>
                  <a:pt x="1478751" y="1065343"/>
                </a:lnTo>
                <a:lnTo>
                  <a:pt x="1486989" y="1068467"/>
                </a:lnTo>
                <a:lnTo>
                  <a:pt x="1497287" y="1068467"/>
                </a:lnTo>
                <a:lnTo>
                  <a:pt x="1505525" y="1068467"/>
                </a:lnTo>
                <a:lnTo>
                  <a:pt x="1522002" y="1059094"/>
                </a:lnTo>
                <a:lnTo>
                  <a:pt x="1538478" y="1049722"/>
                </a:lnTo>
                <a:lnTo>
                  <a:pt x="1554954" y="1034101"/>
                </a:lnTo>
                <a:lnTo>
                  <a:pt x="1569371" y="1018480"/>
                </a:lnTo>
                <a:lnTo>
                  <a:pt x="1583788" y="999735"/>
                </a:lnTo>
                <a:lnTo>
                  <a:pt x="1598205" y="987238"/>
                </a:lnTo>
                <a:lnTo>
                  <a:pt x="1612621" y="971617"/>
                </a:lnTo>
                <a:lnTo>
                  <a:pt x="1624979" y="965369"/>
                </a:lnTo>
                <a:lnTo>
                  <a:pt x="1631157" y="962245"/>
                </a:lnTo>
                <a:lnTo>
                  <a:pt x="1637336" y="959121"/>
                </a:lnTo>
                <a:lnTo>
                  <a:pt x="1649693" y="962245"/>
                </a:lnTo>
                <a:lnTo>
                  <a:pt x="1653812" y="965369"/>
                </a:lnTo>
                <a:lnTo>
                  <a:pt x="1659991" y="974742"/>
                </a:lnTo>
                <a:lnTo>
                  <a:pt x="1664110" y="980990"/>
                </a:lnTo>
                <a:lnTo>
                  <a:pt x="1668229" y="993487"/>
                </a:lnTo>
                <a:lnTo>
                  <a:pt x="1672348" y="1005983"/>
                </a:lnTo>
                <a:lnTo>
                  <a:pt x="1676467" y="1024728"/>
                </a:lnTo>
                <a:lnTo>
                  <a:pt x="1676467" y="1640190"/>
                </a:lnTo>
                <a:lnTo>
                  <a:pt x="1120391" y="1640190"/>
                </a:lnTo>
                <a:lnTo>
                  <a:pt x="1097736" y="1627694"/>
                </a:lnTo>
                <a:lnTo>
                  <a:pt x="1089498" y="1621445"/>
                </a:lnTo>
                <a:lnTo>
                  <a:pt x="1083319" y="1615197"/>
                </a:lnTo>
                <a:lnTo>
                  <a:pt x="1079200" y="1608948"/>
                </a:lnTo>
                <a:lnTo>
                  <a:pt x="1075081" y="1599576"/>
                </a:lnTo>
                <a:lnTo>
                  <a:pt x="1075081" y="1590203"/>
                </a:lnTo>
                <a:lnTo>
                  <a:pt x="1073021" y="1583955"/>
                </a:lnTo>
                <a:lnTo>
                  <a:pt x="1075081" y="1574583"/>
                </a:lnTo>
                <a:lnTo>
                  <a:pt x="1075081" y="1565210"/>
                </a:lnTo>
                <a:lnTo>
                  <a:pt x="1081260" y="1546465"/>
                </a:lnTo>
                <a:lnTo>
                  <a:pt x="1089498" y="1521472"/>
                </a:lnTo>
                <a:lnTo>
                  <a:pt x="1099795" y="1502727"/>
                </a:lnTo>
                <a:lnTo>
                  <a:pt x="1114212" y="1477733"/>
                </a:lnTo>
                <a:lnTo>
                  <a:pt x="1124510" y="1455864"/>
                </a:lnTo>
                <a:lnTo>
                  <a:pt x="1134808" y="1430871"/>
                </a:lnTo>
                <a:lnTo>
                  <a:pt x="1140986" y="1405877"/>
                </a:lnTo>
                <a:lnTo>
                  <a:pt x="1147165" y="1380884"/>
                </a:lnTo>
                <a:lnTo>
                  <a:pt x="1147165" y="1368387"/>
                </a:lnTo>
                <a:lnTo>
                  <a:pt x="1147165" y="1352766"/>
                </a:lnTo>
                <a:lnTo>
                  <a:pt x="1145105" y="1340270"/>
                </a:lnTo>
                <a:lnTo>
                  <a:pt x="1143046" y="1324649"/>
                </a:lnTo>
                <a:lnTo>
                  <a:pt x="1138927" y="1309028"/>
                </a:lnTo>
                <a:lnTo>
                  <a:pt x="1134808" y="1296531"/>
                </a:lnTo>
                <a:lnTo>
                  <a:pt x="1120391" y="1271538"/>
                </a:lnTo>
                <a:lnTo>
                  <a:pt x="1110093" y="1262165"/>
                </a:lnTo>
                <a:lnTo>
                  <a:pt x="1101855" y="1249669"/>
                </a:lnTo>
                <a:lnTo>
                  <a:pt x="1085379" y="1234048"/>
                </a:lnTo>
                <a:lnTo>
                  <a:pt x="1075081" y="1224675"/>
                </a:lnTo>
                <a:lnTo>
                  <a:pt x="1066843" y="1218427"/>
                </a:lnTo>
                <a:lnTo>
                  <a:pt x="1046247" y="1209055"/>
                </a:lnTo>
                <a:lnTo>
                  <a:pt x="1033890" y="1202806"/>
                </a:lnTo>
                <a:lnTo>
                  <a:pt x="1023592" y="1199682"/>
                </a:lnTo>
                <a:lnTo>
                  <a:pt x="1002997" y="1196558"/>
                </a:lnTo>
                <a:lnTo>
                  <a:pt x="980342" y="1196558"/>
                </a:lnTo>
                <a:lnTo>
                  <a:pt x="957687" y="1196558"/>
                </a:lnTo>
                <a:lnTo>
                  <a:pt x="937092" y="1202806"/>
                </a:lnTo>
                <a:lnTo>
                  <a:pt x="916496" y="1212179"/>
                </a:lnTo>
                <a:lnTo>
                  <a:pt x="906199" y="1218427"/>
                </a:lnTo>
                <a:lnTo>
                  <a:pt x="895901" y="1224675"/>
                </a:lnTo>
                <a:lnTo>
                  <a:pt x="877365" y="1237172"/>
                </a:lnTo>
                <a:lnTo>
                  <a:pt x="869127" y="1246545"/>
                </a:lnTo>
                <a:lnTo>
                  <a:pt x="860889" y="1255917"/>
                </a:lnTo>
                <a:lnTo>
                  <a:pt x="844412" y="1277786"/>
                </a:lnTo>
                <a:lnTo>
                  <a:pt x="838234" y="1287159"/>
                </a:lnTo>
                <a:lnTo>
                  <a:pt x="834115" y="1299656"/>
                </a:lnTo>
                <a:lnTo>
                  <a:pt x="827936" y="1315276"/>
                </a:lnTo>
                <a:lnTo>
                  <a:pt x="823817" y="1327773"/>
                </a:lnTo>
                <a:lnTo>
                  <a:pt x="821757" y="1346518"/>
                </a:lnTo>
                <a:lnTo>
                  <a:pt x="819698" y="1359015"/>
                </a:lnTo>
                <a:lnTo>
                  <a:pt x="819698" y="1374636"/>
                </a:lnTo>
                <a:lnTo>
                  <a:pt x="819698" y="1387132"/>
                </a:lnTo>
                <a:lnTo>
                  <a:pt x="821757" y="1399629"/>
                </a:lnTo>
                <a:lnTo>
                  <a:pt x="823817" y="1412126"/>
                </a:lnTo>
                <a:lnTo>
                  <a:pt x="832055" y="1437119"/>
                </a:lnTo>
                <a:lnTo>
                  <a:pt x="840293" y="1458988"/>
                </a:lnTo>
                <a:lnTo>
                  <a:pt x="850591" y="1483982"/>
                </a:lnTo>
                <a:lnTo>
                  <a:pt x="862948" y="1505851"/>
                </a:lnTo>
                <a:lnTo>
                  <a:pt x="871186" y="1524596"/>
                </a:lnTo>
                <a:lnTo>
                  <a:pt x="879425" y="1546465"/>
                </a:lnTo>
                <a:lnTo>
                  <a:pt x="885603" y="1565210"/>
                </a:lnTo>
                <a:lnTo>
                  <a:pt x="885603" y="1574583"/>
                </a:lnTo>
                <a:lnTo>
                  <a:pt x="887663" y="1583955"/>
                </a:lnTo>
                <a:lnTo>
                  <a:pt x="887663" y="1590203"/>
                </a:lnTo>
                <a:lnTo>
                  <a:pt x="885603" y="1599576"/>
                </a:lnTo>
                <a:lnTo>
                  <a:pt x="881484" y="1605824"/>
                </a:lnTo>
                <a:lnTo>
                  <a:pt x="877365" y="1615197"/>
                </a:lnTo>
                <a:lnTo>
                  <a:pt x="873246" y="1621445"/>
                </a:lnTo>
                <a:lnTo>
                  <a:pt x="865008" y="1627694"/>
                </a:lnTo>
                <a:lnTo>
                  <a:pt x="856770" y="1633942"/>
                </a:lnTo>
                <a:lnTo>
                  <a:pt x="844412" y="1640190"/>
                </a:lnTo>
                <a:lnTo>
                  <a:pt x="290396" y="1640190"/>
                </a:lnTo>
                <a:lnTo>
                  <a:pt x="290396" y="1027852"/>
                </a:lnTo>
                <a:lnTo>
                  <a:pt x="284217" y="996611"/>
                </a:lnTo>
                <a:lnTo>
                  <a:pt x="280098" y="984114"/>
                </a:lnTo>
                <a:lnTo>
                  <a:pt x="273919" y="974742"/>
                </a:lnTo>
                <a:lnTo>
                  <a:pt x="269800" y="968493"/>
                </a:lnTo>
                <a:lnTo>
                  <a:pt x="263622" y="962245"/>
                </a:lnTo>
                <a:lnTo>
                  <a:pt x="259503" y="959121"/>
                </a:lnTo>
                <a:lnTo>
                  <a:pt x="253324" y="959121"/>
                </a:lnTo>
                <a:lnTo>
                  <a:pt x="247145" y="962245"/>
                </a:lnTo>
                <a:lnTo>
                  <a:pt x="240967" y="962245"/>
                </a:lnTo>
                <a:lnTo>
                  <a:pt x="228609" y="971617"/>
                </a:lnTo>
                <a:lnTo>
                  <a:pt x="216252" y="984114"/>
                </a:lnTo>
                <a:lnTo>
                  <a:pt x="201835" y="999735"/>
                </a:lnTo>
                <a:lnTo>
                  <a:pt x="187419" y="1018480"/>
                </a:lnTo>
                <a:lnTo>
                  <a:pt x="170942" y="1034101"/>
                </a:lnTo>
                <a:lnTo>
                  <a:pt x="156525" y="1046598"/>
                </a:lnTo>
                <a:lnTo>
                  <a:pt x="140049" y="1059094"/>
                </a:lnTo>
                <a:lnTo>
                  <a:pt x="121513" y="1068467"/>
                </a:lnTo>
                <a:lnTo>
                  <a:pt x="113275" y="1068467"/>
                </a:lnTo>
                <a:lnTo>
                  <a:pt x="105037" y="1068467"/>
                </a:lnTo>
                <a:lnTo>
                  <a:pt x="96799" y="1065343"/>
                </a:lnTo>
                <a:lnTo>
                  <a:pt x="86501" y="1062218"/>
                </a:lnTo>
                <a:lnTo>
                  <a:pt x="78263" y="1055970"/>
                </a:lnTo>
                <a:lnTo>
                  <a:pt x="67965" y="1049722"/>
                </a:lnTo>
                <a:lnTo>
                  <a:pt x="51489" y="1027852"/>
                </a:lnTo>
                <a:lnTo>
                  <a:pt x="43251" y="1015356"/>
                </a:lnTo>
                <a:lnTo>
                  <a:pt x="37072" y="1002859"/>
                </a:lnTo>
                <a:lnTo>
                  <a:pt x="24715" y="977866"/>
                </a:lnTo>
                <a:lnTo>
                  <a:pt x="20596" y="962245"/>
                </a:lnTo>
                <a:lnTo>
                  <a:pt x="14417" y="949748"/>
                </a:lnTo>
                <a:lnTo>
                  <a:pt x="8238" y="915382"/>
                </a:lnTo>
                <a:lnTo>
                  <a:pt x="6179" y="896637"/>
                </a:lnTo>
                <a:lnTo>
                  <a:pt x="4119" y="881016"/>
                </a:lnTo>
                <a:lnTo>
                  <a:pt x="0" y="849775"/>
                </a:lnTo>
                <a:lnTo>
                  <a:pt x="0" y="815409"/>
                </a:lnTo>
                <a:lnTo>
                  <a:pt x="2060" y="781043"/>
                </a:lnTo>
                <a:lnTo>
                  <a:pt x="6179" y="749801"/>
                </a:lnTo>
                <a:lnTo>
                  <a:pt x="10298" y="715435"/>
                </a:lnTo>
                <a:lnTo>
                  <a:pt x="14417" y="699814"/>
                </a:lnTo>
                <a:lnTo>
                  <a:pt x="18536" y="684194"/>
                </a:lnTo>
                <a:lnTo>
                  <a:pt x="28834" y="656076"/>
                </a:lnTo>
                <a:lnTo>
                  <a:pt x="35012" y="643579"/>
                </a:lnTo>
                <a:lnTo>
                  <a:pt x="41191" y="631083"/>
                </a:lnTo>
                <a:lnTo>
                  <a:pt x="53548" y="609214"/>
                </a:lnTo>
                <a:lnTo>
                  <a:pt x="61787" y="599841"/>
                </a:lnTo>
                <a:lnTo>
                  <a:pt x="72084" y="593593"/>
                </a:lnTo>
                <a:lnTo>
                  <a:pt x="80322" y="584220"/>
                </a:lnTo>
                <a:lnTo>
                  <a:pt x="90620" y="577972"/>
                </a:lnTo>
                <a:lnTo>
                  <a:pt x="98858" y="574848"/>
                </a:lnTo>
                <a:lnTo>
                  <a:pt x="109156" y="571723"/>
                </a:lnTo>
                <a:lnTo>
                  <a:pt x="117394" y="571723"/>
                </a:lnTo>
                <a:lnTo>
                  <a:pt x="125632" y="571723"/>
                </a:lnTo>
                <a:lnTo>
                  <a:pt x="133870" y="574848"/>
                </a:lnTo>
                <a:lnTo>
                  <a:pt x="144168" y="577972"/>
                </a:lnTo>
                <a:lnTo>
                  <a:pt x="158585" y="590468"/>
                </a:lnTo>
                <a:lnTo>
                  <a:pt x="175061" y="602965"/>
                </a:lnTo>
                <a:lnTo>
                  <a:pt x="189478" y="618586"/>
                </a:lnTo>
                <a:lnTo>
                  <a:pt x="203895" y="634207"/>
                </a:lnTo>
                <a:lnTo>
                  <a:pt x="218312" y="646704"/>
                </a:lnTo>
                <a:lnTo>
                  <a:pt x="230669" y="659200"/>
                </a:lnTo>
                <a:lnTo>
                  <a:pt x="243026" y="668573"/>
                </a:lnTo>
                <a:lnTo>
                  <a:pt x="249205" y="671697"/>
                </a:lnTo>
                <a:lnTo>
                  <a:pt x="253324" y="671697"/>
                </a:lnTo>
                <a:lnTo>
                  <a:pt x="259503" y="671697"/>
                </a:lnTo>
                <a:lnTo>
                  <a:pt x="263622" y="668573"/>
                </a:lnTo>
                <a:lnTo>
                  <a:pt x="269800" y="665449"/>
                </a:lnTo>
                <a:lnTo>
                  <a:pt x="273919" y="659200"/>
                </a:lnTo>
                <a:lnTo>
                  <a:pt x="278038" y="649828"/>
                </a:lnTo>
                <a:lnTo>
                  <a:pt x="282157" y="637331"/>
                </a:lnTo>
                <a:lnTo>
                  <a:pt x="288336" y="624834"/>
                </a:lnTo>
                <a:lnTo>
                  <a:pt x="290396" y="609214"/>
                </a:lnTo>
                <a:close/>
              </a:path>
            </a:pathLst>
          </a:cu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5" t="36448" r="4551"/>
          <a:stretch>
            <a:fillRect/>
          </a:stretch>
        </p:blipFill>
        <p:spPr>
          <a:xfrm>
            <a:off x="6963678" y="4191000"/>
            <a:ext cx="1683939" cy="2082361"/>
          </a:xfrm>
          <a:custGeom>
            <a:avLst/>
            <a:gdLst>
              <a:gd name="connsiteX0" fmla="*/ 960484 w 1683939"/>
              <a:gd name="connsiteY0" fmla="*/ 0 h 2082361"/>
              <a:gd name="connsiteX1" fmla="*/ 976973 w 1683939"/>
              <a:gd name="connsiteY1" fmla="*/ 0 h 2082361"/>
              <a:gd name="connsiteX2" fmla="*/ 991401 w 1683939"/>
              <a:gd name="connsiteY2" fmla="*/ 0 h 2082361"/>
              <a:gd name="connsiteX3" fmla="*/ 1005829 w 1683939"/>
              <a:gd name="connsiteY3" fmla="*/ 0 h 2082361"/>
              <a:gd name="connsiteX4" fmla="*/ 1022318 w 1683939"/>
              <a:gd name="connsiteY4" fmla="*/ 3122 h 2082361"/>
              <a:gd name="connsiteX5" fmla="*/ 1038807 w 1683939"/>
              <a:gd name="connsiteY5" fmla="*/ 6244 h 2082361"/>
              <a:gd name="connsiteX6" fmla="*/ 1053235 w 1683939"/>
              <a:gd name="connsiteY6" fmla="*/ 12488 h 2082361"/>
              <a:gd name="connsiteX7" fmla="*/ 1067663 w 1683939"/>
              <a:gd name="connsiteY7" fmla="*/ 18732 h 2082361"/>
              <a:gd name="connsiteX8" fmla="*/ 1073846 w 1683939"/>
              <a:gd name="connsiteY8" fmla="*/ 24976 h 2082361"/>
              <a:gd name="connsiteX9" fmla="*/ 1080029 w 1683939"/>
              <a:gd name="connsiteY9" fmla="*/ 28098 h 2082361"/>
              <a:gd name="connsiteX10" fmla="*/ 1092396 w 1683939"/>
              <a:gd name="connsiteY10" fmla="*/ 40586 h 2082361"/>
              <a:gd name="connsiteX11" fmla="*/ 1104763 w 1683939"/>
              <a:gd name="connsiteY11" fmla="*/ 53074 h 2082361"/>
              <a:gd name="connsiteX12" fmla="*/ 1117130 w 1683939"/>
              <a:gd name="connsiteY12" fmla="*/ 65562 h 2082361"/>
              <a:gd name="connsiteX13" fmla="*/ 1121252 w 1683939"/>
              <a:gd name="connsiteY13" fmla="*/ 74928 h 2082361"/>
              <a:gd name="connsiteX14" fmla="*/ 1127435 w 1683939"/>
              <a:gd name="connsiteY14" fmla="*/ 81172 h 2082361"/>
              <a:gd name="connsiteX15" fmla="*/ 1135680 w 1683939"/>
              <a:gd name="connsiteY15" fmla="*/ 99904 h 2082361"/>
              <a:gd name="connsiteX16" fmla="*/ 1141863 w 1683939"/>
              <a:gd name="connsiteY16" fmla="*/ 115513 h 2082361"/>
              <a:gd name="connsiteX17" fmla="*/ 1145985 w 1683939"/>
              <a:gd name="connsiteY17" fmla="*/ 131123 h 2082361"/>
              <a:gd name="connsiteX18" fmla="*/ 1148047 w 1683939"/>
              <a:gd name="connsiteY18" fmla="*/ 149855 h 2082361"/>
              <a:gd name="connsiteX19" fmla="*/ 1148047 w 1683939"/>
              <a:gd name="connsiteY19" fmla="*/ 171709 h 2082361"/>
              <a:gd name="connsiteX20" fmla="*/ 1145985 w 1683939"/>
              <a:gd name="connsiteY20" fmla="*/ 190441 h 2082361"/>
              <a:gd name="connsiteX21" fmla="*/ 1145985 w 1683939"/>
              <a:gd name="connsiteY21" fmla="*/ 199807 h 2082361"/>
              <a:gd name="connsiteX22" fmla="*/ 1141863 w 1683939"/>
              <a:gd name="connsiteY22" fmla="*/ 212295 h 2082361"/>
              <a:gd name="connsiteX23" fmla="*/ 1135680 w 1683939"/>
              <a:gd name="connsiteY23" fmla="*/ 234149 h 2082361"/>
              <a:gd name="connsiteX24" fmla="*/ 1131557 w 1683939"/>
              <a:gd name="connsiteY24" fmla="*/ 246637 h 2082361"/>
              <a:gd name="connsiteX25" fmla="*/ 1125374 w 1683939"/>
              <a:gd name="connsiteY25" fmla="*/ 259125 h 2082361"/>
              <a:gd name="connsiteX26" fmla="*/ 1106824 w 1683939"/>
              <a:gd name="connsiteY26" fmla="*/ 299710 h 2082361"/>
              <a:gd name="connsiteX27" fmla="*/ 1092396 w 1683939"/>
              <a:gd name="connsiteY27" fmla="*/ 330930 h 2082361"/>
              <a:gd name="connsiteX28" fmla="*/ 1086213 w 1683939"/>
              <a:gd name="connsiteY28" fmla="*/ 346540 h 2082361"/>
              <a:gd name="connsiteX29" fmla="*/ 1082091 w 1683939"/>
              <a:gd name="connsiteY29" fmla="*/ 359028 h 2082361"/>
              <a:gd name="connsiteX30" fmla="*/ 1080029 w 1683939"/>
              <a:gd name="connsiteY30" fmla="*/ 371516 h 2082361"/>
              <a:gd name="connsiteX31" fmla="*/ 1077968 w 1683939"/>
              <a:gd name="connsiteY31" fmla="*/ 384004 h 2082361"/>
              <a:gd name="connsiteX32" fmla="*/ 1077968 w 1683939"/>
              <a:gd name="connsiteY32" fmla="*/ 396492 h 2082361"/>
              <a:gd name="connsiteX33" fmla="*/ 1080029 w 1683939"/>
              <a:gd name="connsiteY33" fmla="*/ 402736 h 2082361"/>
              <a:gd name="connsiteX34" fmla="*/ 1082091 w 1683939"/>
              <a:gd name="connsiteY34" fmla="*/ 405858 h 2082361"/>
              <a:gd name="connsiteX35" fmla="*/ 1084152 w 1683939"/>
              <a:gd name="connsiteY35" fmla="*/ 412102 h 2082361"/>
              <a:gd name="connsiteX36" fmla="*/ 1086213 w 1683939"/>
              <a:gd name="connsiteY36" fmla="*/ 418346 h 2082361"/>
              <a:gd name="connsiteX37" fmla="*/ 1096518 w 1683939"/>
              <a:gd name="connsiteY37" fmla="*/ 427711 h 2082361"/>
              <a:gd name="connsiteX38" fmla="*/ 1100641 w 1683939"/>
              <a:gd name="connsiteY38" fmla="*/ 430833 h 2082361"/>
              <a:gd name="connsiteX39" fmla="*/ 1106824 w 1683939"/>
              <a:gd name="connsiteY39" fmla="*/ 437077 h 2082361"/>
              <a:gd name="connsiteX40" fmla="*/ 1123313 w 1683939"/>
              <a:gd name="connsiteY40" fmla="*/ 443321 h 2082361"/>
              <a:gd name="connsiteX41" fmla="*/ 1683939 w 1683939"/>
              <a:gd name="connsiteY41" fmla="*/ 443321 h 2082361"/>
              <a:gd name="connsiteX42" fmla="*/ 1683939 w 1683939"/>
              <a:gd name="connsiteY42" fmla="*/ 2082361 h 2082361"/>
              <a:gd name="connsiteX43" fmla="*/ 290619 w 1683939"/>
              <a:gd name="connsiteY43" fmla="*/ 2082361 h 2082361"/>
              <a:gd name="connsiteX44" fmla="*/ 290619 w 1683939"/>
              <a:gd name="connsiteY44" fmla="*/ 1467331 h 2082361"/>
              <a:gd name="connsiteX45" fmla="*/ 282374 w 1683939"/>
              <a:gd name="connsiteY45" fmla="*/ 1436111 h 2082361"/>
              <a:gd name="connsiteX46" fmla="*/ 278252 w 1683939"/>
              <a:gd name="connsiteY46" fmla="*/ 1423623 h 2082361"/>
              <a:gd name="connsiteX47" fmla="*/ 272069 w 1683939"/>
              <a:gd name="connsiteY47" fmla="*/ 1417379 h 2082361"/>
              <a:gd name="connsiteX48" fmla="*/ 267946 w 1683939"/>
              <a:gd name="connsiteY48" fmla="*/ 1408013 h 2082361"/>
              <a:gd name="connsiteX49" fmla="*/ 263824 w 1683939"/>
              <a:gd name="connsiteY49" fmla="*/ 1404891 h 2082361"/>
              <a:gd name="connsiteX50" fmla="*/ 257641 w 1683939"/>
              <a:gd name="connsiteY50" fmla="*/ 1401769 h 2082361"/>
              <a:gd name="connsiteX51" fmla="*/ 251457 w 1683939"/>
              <a:gd name="connsiteY51" fmla="*/ 1401769 h 2082361"/>
              <a:gd name="connsiteX52" fmla="*/ 245274 w 1683939"/>
              <a:gd name="connsiteY52" fmla="*/ 1404891 h 2082361"/>
              <a:gd name="connsiteX53" fmla="*/ 239091 w 1683939"/>
              <a:gd name="connsiteY53" fmla="*/ 1408013 h 2082361"/>
              <a:gd name="connsiteX54" fmla="*/ 226724 w 1683939"/>
              <a:gd name="connsiteY54" fmla="*/ 1417379 h 2082361"/>
              <a:gd name="connsiteX55" fmla="*/ 212296 w 1683939"/>
              <a:gd name="connsiteY55" fmla="*/ 1429867 h 2082361"/>
              <a:gd name="connsiteX56" fmla="*/ 197868 w 1683939"/>
              <a:gd name="connsiteY56" fmla="*/ 1445477 h 2082361"/>
              <a:gd name="connsiteX57" fmla="*/ 169012 w 1683939"/>
              <a:gd name="connsiteY57" fmla="*/ 1476697 h 2082361"/>
              <a:gd name="connsiteX58" fmla="*/ 152523 w 1683939"/>
              <a:gd name="connsiteY58" fmla="*/ 1492307 h 2082361"/>
              <a:gd name="connsiteX59" fmla="*/ 144279 w 1683939"/>
              <a:gd name="connsiteY59" fmla="*/ 1498551 h 2082361"/>
              <a:gd name="connsiteX60" fmla="*/ 136034 w 1683939"/>
              <a:gd name="connsiteY60" fmla="*/ 1501673 h 2082361"/>
              <a:gd name="connsiteX61" fmla="*/ 119545 w 1683939"/>
              <a:gd name="connsiteY61" fmla="*/ 1511039 h 2082361"/>
              <a:gd name="connsiteX62" fmla="*/ 111301 w 1683939"/>
              <a:gd name="connsiteY62" fmla="*/ 1511039 h 2082361"/>
              <a:gd name="connsiteX63" fmla="*/ 100995 w 1683939"/>
              <a:gd name="connsiteY63" fmla="*/ 1511039 h 2082361"/>
              <a:gd name="connsiteX64" fmla="*/ 92751 w 1683939"/>
              <a:gd name="connsiteY64" fmla="*/ 1507917 h 2082361"/>
              <a:gd name="connsiteX65" fmla="*/ 84506 w 1683939"/>
              <a:gd name="connsiteY65" fmla="*/ 1504795 h 2082361"/>
              <a:gd name="connsiteX66" fmla="*/ 74201 w 1683939"/>
              <a:gd name="connsiteY66" fmla="*/ 1498551 h 2082361"/>
              <a:gd name="connsiteX67" fmla="*/ 65956 w 1683939"/>
              <a:gd name="connsiteY67" fmla="*/ 1492307 h 2082361"/>
              <a:gd name="connsiteX68" fmla="*/ 49467 w 1683939"/>
              <a:gd name="connsiteY68" fmla="*/ 1470453 h 2082361"/>
              <a:gd name="connsiteX69" fmla="*/ 43284 w 1683939"/>
              <a:gd name="connsiteY69" fmla="*/ 1457965 h 2082361"/>
              <a:gd name="connsiteX70" fmla="*/ 35039 w 1683939"/>
              <a:gd name="connsiteY70" fmla="*/ 1445477 h 2082361"/>
              <a:gd name="connsiteX71" fmla="*/ 24734 w 1683939"/>
              <a:gd name="connsiteY71" fmla="*/ 1420501 h 2082361"/>
              <a:gd name="connsiteX72" fmla="*/ 18550 w 1683939"/>
              <a:gd name="connsiteY72" fmla="*/ 1404891 h 2082361"/>
              <a:gd name="connsiteX73" fmla="*/ 14428 w 1683939"/>
              <a:gd name="connsiteY73" fmla="*/ 1392403 h 2082361"/>
              <a:gd name="connsiteX74" fmla="*/ 8245 w 1683939"/>
              <a:gd name="connsiteY74" fmla="*/ 1358062 h 2082361"/>
              <a:gd name="connsiteX75" fmla="*/ 4122 w 1683939"/>
              <a:gd name="connsiteY75" fmla="*/ 1339330 h 2082361"/>
              <a:gd name="connsiteX76" fmla="*/ 2061 w 1683939"/>
              <a:gd name="connsiteY76" fmla="*/ 1323720 h 2082361"/>
              <a:gd name="connsiteX77" fmla="*/ 0 w 1683939"/>
              <a:gd name="connsiteY77" fmla="*/ 1292500 h 2082361"/>
              <a:gd name="connsiteX78" fmla="*/ 0 w 1683939"/>
              <a:gd name="connsiteY78" fmla="*/ 1258158 h 2082361"/>
              <a:gd name="connsiteX79" fmla="*/ 0 w 1683939"/>
              <a:gd name="connsiteY79" fmla="*/ 1223817 h 2082361"/>
              <a:gd name="connsiteX80" fmla="*/ 4122 w 1683939"/>
              <a:gd name="connsiteY80" fmla="*/ 1192597 h 2082361"/>
              <a:gd name="connsiteX81" fmla="*/ 10306 w 1683939"/>
              <a:gd name="connsiteY81" fmla="*/ 1158255 h 2082361"/>
              <a:gd name="connsiteX82" fmla="*/ 14428 w 1683939"/>
              <a:gd name="connsiteY82" fmla="*/ 1142645 h 2082361"/>
              <a:gd name="connsiteX83" fmla="*/ 18550 w 1683939"/>
              <a:gd name="connsiteY83" fmla="*/ 1127035 h 2082361"/>
              <a:gd name="connsiteX84" fmla="*/ 26795 w 1683939"/>
              <a:gd name="connsiteY84" fmla="*/ 1098937 h 2082361"/>
              <a:gd name="connsiteX85" fmla="*/ 32978 w 1683939"/>
              <a:gd name="connsiteY85" fmla="*/ 1086449 h 2082361"/>
              <a:gd name="connsiteX86" fmla="*/ 39162 w 1683939"/>
              <a:gd name="connsiteY86" fmla="*/ 1073961 h 2082361"/>
              <a:gd name="connsiteX87" fmla="*/ 53589 w 1683939"/>
              <a:gd name="connsiteY87" fmla="*/ 1052108 h 2082361"/>
              <a:gd name="connsiteX88" fmla="*/ 59773 w 1683939"/>
              <a:gd name="connsiteY88" fmla="*/ 1042742 h 2082361"/>
              <a:gd name="connsiteX89" fmla="*/ 68017 w 1683939"/>
              <a:gd name="connsiteY89" fmla="*/ 1036498 h 2082361"/>
              <a:gd name="connsiteX90" fmla="*/ 78323 w 1683939"/>
              <a:gd name="connsiteY90" fmla="*/ 1027132 h 2082361"/>
              <a:gd name="connsiteX91" fmla="*/ 86567 w 1683939"/>
              <a:gd name="connsiteY91" fmla="*/ 1020888 h 2082361"/>
              <a:gd name="connsiteX92" fmla="*/ 96873 w 1683939"/>
              <a:gd name="connsiteY92" fmla="*/ 1017766 h 2082361"/>
              <a:gd name="connsiteX93" fmla="*/ 105118 w 1683939"/>
              <a:gd name="connsiteY93" fmla="*/ 1014644 h 2082361"/>
              <a:gd name="connsiteX94" fmla="*/ 115423 w 1683939"/>
              <a:gd name="connsiteY94" fmla="*/ 1014644 h 2082361"/>
              <a:gd name="connsiteX95" fmla="*/ 123668 w 1683939"/>
              <a:gd name="connsiteY95" fmla="*/ 1014644 h 2082361"/>
              <a:gd name="connsiteX96" fmla="*/ 131912 w 1683939"/>
              <a:gd name="connsiteY96" fmla="*/ 1017766 h 2082361"/>
              <a:gd name="connsiteX97" fmla="*/ 140157 w 1683939"/>
              <a:gd name="connsiteY97" fmla="*/ 1020888 h 2082361"/>
              <a:gd name="connsiteX98" fmla="*/ 156646 w 1683939"/>
              <a:gd name="connsiteY98" fmla="*/ 1033376 h 2082361"/>
              <a:gd name="connsiteX99" fmla="*/ 171074 w 1683939"/>
              <a:gd name="connsiteY99" fmla="*/ 1045864 h 2082361"/>
              <a:gd name="connsiteX100" fmla="*/ 187563 w 1683939"/>
              <a:gd name="connsiteY100" fmla="*/ 1061474 h 2082361"/>
              <a:gd name="connsiteX101" fmla="*/ 199929 w 1683939"/>
              <a:gd name="connsiteY101" fmla="*/ 1077083 h 2082361"/>
              <a:gd name="connsiteX102" fmla="*/ 214357 w 1683939"/>
              <a:gd name="connsiteY102" fmla="*/ 1089571 h 2082361"/>
              <a:gd name="connsiteX103" fmla="*/ 226724 w 1683939"/>
              <a:gd name="connsiteY103" fmla="*/ 1102059 h 2082361"/>
              <a:gd name="connsiteX104" fmla="*/ 239091 w 1683939"/>
              <a:gd name="connsiteY104" fmla="*/ 1111425 h 2082361"/>
              <a:gd name="connsiteX105" fmla="*/ 245274 w 1683939"/>
              <a:gd name="connsiteY105" fmla="*/ 1114547 h 2082361"/>
              <a:gd name="connsiteX106" fmla="*/ 251457 w 1683939"/>
              <a:gd name="connsiteY106" fmla="*/ 1114547 h 2082361"/>
              <a:gd name="connsiteX107" fmla="*/ 263824 w 1683939"/>
              <a:gd name="connsiteY107" fmla="*/ 1111425 h 2082361"/>
              <a:gd name="connsiteX108" fmla="*/ 267946 w 1683939"/>
              <a:gd name="connsiteY108" fmla="*/ 1108303 h 2082361"/>
              <a:gd name="connsiteX109" fmla="*/ 272069 w 1683939"/>
              <a:gd name="connsiteY109" fmla="*/ 1102059 h 2082361"/>
              <a:gd name="connsiteX110" fmla="*/ 278252 w 1683939"/>
              <a:gd name="connsiteY110" fmla="*/ 1092693 h 2082361"/>
              <a:gd name="connsiteX111" fmla="*/ 282374 w 1683939"/>
              <a:gd name="connsiteY111" fmla="*/ 1083327 h 2082361"/>
              <a:gd name="connsiteX112" fmla="*/ 286497 w 1683939"/>
              <a:gd name="connsiteY112" fmla="*/ 1070840 h 2082361"/>
              <a:gd name="connsiteX113" fmla="*/ 290619 w 1683939"/>
              <a:gd name="connsiteY113" fmla="*/ 1055230 h 2082361"/>
              <a:gd name="connsiteX114" fmla="*/ 290619 w 1683939"/>
              <a:gd name="connsiteY114" fmla="*/ 443321 h 2082361"/>
              <a:gd name="connsiteX115" fmla="*/ 847123 w 1683939"/>
              <a:gd name="connsiteY115" fmla="*/ 443321 h 2082361"/>
              <a:gd name="connsiteX116" fmla="*/ 861550 w 1683939"/>
              <a:gd name="connsiteY116" fmla="*/ 433955 h 2082361"/>
              <a:gd name="connsiteX117" fmla="*/ 871856 w 1683939"/>
              <a:gd name="connsiteY117" fmla="*/ 427711 h 2082361"/>
              <a:gd name="connsiteX118" fmla="*/ 880101 w 1683939"/>
              <a:gd name="connsiteY118" fmla="*/ 418346 h 2082361"/>
              <a:gd name="connsiteX119" fmla="*/ 886284 w 1683939"/>
              <a:gd name="connsiteY119" fmla="*/ 405858 h 2082361"/>
              <a:gd name="connsiteX120" fmla="*/ 888345 w 1683939"/>
              <a:gd name="connsiteY120" fmla="*/ 396492 h 2082361"/>
              <a:gd name="connsiteX121" fmla="*/ 890406 w 1683939"/>
              <a:gd name="connsiteY121" fmla="*/ 384004 h 2082361"/>
              <a:gd name="connsiteX122" fmla="*/ 890406 w 1683939"/>
              <a:gd name="connsiteY122" fmla="*/ 374638 h 2082361"/>
              <a:gd name="connsiteX123" fmla="*/ 888345 w 1683939"/>
              <a:gd name="connsiteY123" fmla="*/ 362150 h 2082361"/>
              <a:gd name="connsiteX124" fmla="*/ 880101 w 1683939"/>
              <a:gd name="connsiteY124" fmla="*/ 337174 h 2082361"/>
              <a:gd name="connsiteX125" fmla="*/ 867734 w 1683939"/>
              <a:gd name="connsiteY125" fmla="*/ 312198 h 2082361"/>
              <a:gd name="connsiteX126" fmla="*/ 857428 w 1683939"/>
              <a:gd name="connsiteY126" fmla="*/ 287222 h 2082361"/>
              <a:gd name="connsiteX127" fmla="*/ 845061 w 1683939"/>
              <a:gd name="connsiteY127" fmla="*/ 262247 h 2082361"/>
              <a:gd name="connsiteX128" fmla="*/ 836817 w 1683939"/>
              <a:gd name="connsiteY128" fmla="*/ 240393 h 2082361"/>
              <a:gd name="connsiteX129" fmla="*/ 830634 w 1683939"/>
              <a:gd name="connsiteY129" fmla="*/ 221661 h 2082361"/>
              <a:gd name="connsiteX130" fmla="*/ 828572 w 1683939"/>
              <a:gd name="connsiteY130" fmla="*/ 209173 h 2082361"/>
              <a:gd name="connsiteX131" fmla="*/ 828572 w 1683939"/>
              <a:gd name="connsiteY131" fmla="*/ 199807 h 2082361"/>
              <a:gd name="connsiteX132" fmla="*/ 826511 w 1683939"/>
              <a:gd name="connsiteY132" fmla="*/ 181075 h 2082361"/>
              <a:gd name="connsiteX133" fmla="*/ 826511 w 1683939"/>
              <a:gd name="connsiteY133" fmla="*/ 162343 h 2082361"/>
              <a:gd name="connsiteX134" fmla="*/ 828572 w 1683939"/>
              <a:gd name="connsiteY134" fmla="*/ 143611 h 2082361"/>
              <a:gd name="connsiteX135" fmla="*/ 830634 w 1683939"/>
              <a:gd name="connsiteY135" fmla="*/ 121757 h 2082361"/>
              <a:gd name="connsiteX136" fmla="*/ 836817 w 1683939"/>
              <a:gd name="connsiteY136" fmla="*/ 106147 h 2082361"/>
              <a:gd name="connsiteX137" fmla="*/ 843000 w 1683939"/>
              <a:gd name="connsiteY137" fmla="*/ 90538 h 2082361"/>
              <a:gd name="connsiteX138" fmla="*/ 851245 w 1683939"/>
              <a:gd name="connsiteY138" fmla="*/ 78050 h 2082361"/>
              <a:gd name="connsiteX139" fmla="*/ 859489 w 1683939"/>
              <a:gd name="connsiteY139" fmla="*/ 65562 h 2082361"/>
              <a:gd name="connsiteX140" fmla="*/ 869795 w 1683939"/>
              <a:gd name="connsiteY140" fmla="*/ 53074 h 2082361"/>
              <a:gd name="connsiteX141" fmla="*/ 880101 w 1683939"/>
              <a:gd name="connsiteY141" fmla="*/ 40586 h 2082361"/>
              <a:gd name="connsiteX142" fmla="*/ 892467 w 1683939"/>
              <a:gd name="connsiteY142" fmla="*/ 31220 h 2082361"/>
              <a:gd name="connsiteX143" fmla="*/ 904834 w 1683939"/>
              <a:gd name="connsiteY143" fmla="*/ 21854 h 2082361"/>
              <a:gd name="connsiteX144" fmla="*/ 919262 w 1683939"/>
              <a:gd name="connsiteY144" fmla="*/ 15610 h 2082361"/>
              <a:gd name="connsiteX145" fmla="*/ 931628 w 1683939"/>
              <a:gd name="connsiteY145" fmla="*/ 9366 h 2082361"/>
              <a:gd name="connsiteX146" fmla="*/ 946056 w 1683939"/>
              <a:gd name="connsiteY146" fmla="*/ 3122 h 208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683939" h="2082361">
                <a:moveTo>
                  <a:pt x="960484" y="0"/>
                </a:moveTo>
                <a:lnTo>
                  <a:pt x="976973" y="0"/>
                </a:lnTo>
                <a:lnTo>
                  <a:pt x="991401" y="0"/>
                </a:lnTo>
                <a:lnTo>
                  <a:pt x="1005829" y="0"/>
                </a:lnTo>
                <a:lnTo>
                  <a:pt x="1022318" y="3122"/>
                </a:lnTo>
                <a:lnTo>
                  <a:pt x="1038807" y="6244"/>
                </a:lnTo>
                <a:lnTo>
                  <a:pt x="1053235" y="12488"/>
                </a:lnTo>
                <a:lnTo>
                  <a:pt x="1067663" y="18732"/>
                </a:lnTo>
                <a:lnTo>
                  <a:pt x="1073846" y="24976"/>
                </a:lnTo>
                <a:lnTo>
                  <a:pt x="1080029" y="28098"/>
                </a:lnTo>
                <a:lnTo>
                  <a:pt x="1092396" y="40586"/>
                </a:lnTo>
                <a:lnTo>
                  <a:pt x="1104763" y="53074"/>
                </a:lnTo>
                <a:lnTo>
                  <a:pt x="1117130" y="65562"/>
                </a:lnTo>
                <a:lnTo>
                  <a:pt x="1121252" y="74928"/>
                </a:lnTo>
                <a:lnTo>
                  <a:pt x="1127435" y="81172"/>
                </a:lnTo>
                <a:lnTo>
                  <a:pt x="1135680" y="99904"/>
                </a:lnTo>
                <a:lnTo>
                  <a:pt x="1141863" y="115513"/>
                </a:lnTo>
                <a:lnTo>
                  <a:pt x="1145985" y="131123"/>
                </a:lnTo>
                <a:lnTo>
                  <a:pt x="1148047" y="149855"/>
                </a:lnTo>
                <a:lnTo>
                  <a:pt x="1148047" y="171709"/>
                </a:lnTo>
                <a:lnTo>
                  <a:pt x="1145985" y="190441"/>
                </a:lnTo>
                <a:lnTo>
                  <a:pt x="1145985" y="199807"/>
                </a:lnTo>
                <a:lnTo>
                  <a:pt x="1141863" y="212295"/>
                </a:lnTo>
                <a:lnTo>
                  <a:pt x="1135680" y="234149"/>
                </a:lnTo>
                <a:lnTo>
                  <a:pt x="1131557" y="246637"/>
                </a:lnTo>
                <a:lnTo>
                  <a:pt x="1125374" y="259125"/>
                </a:lnTo>
                <a:lnTo>
                  <a:pt x="1106824" y="299710"/>
                </a:lnTo>
                <a:lnTo>
                  <a:pt x="1092396" y="330930"/>
                </a:lnTo>
                <a:lnTo>
                  <a:pt x="1086213" y="346540"/>
                </a:lnTo>
                <a:lnTo>
                  <a:pt x="1082091" y="359028"/>
                </a:lnTo>
                <a:lnTo>
                  <a:pt x="1080029" y="371516"/>
                </a:lnTo>
                <a:lnTo>
                  <a:pt x="1077968" y="384004"/>
                </a:lnTo>
                <a:lnTo>
                  <a:pt x="1077968" y="396492"/>
                </a:lnTo>
                <a:lnTo>
                  <a:pt x="1080029" y="402736"/>
                </a:lnTo>
                <a:lnTo>
                  <a:pt x="1082091" y="405858"/>
                </a:lnTo>
                <a:lnTo>
                  <a:pt x="1084152" y="412102"/>
                </a:lnTo>
                <a:lnTo>
                  <a:pt x="1086213" y="418346"/>
                </a:lnTo>
                <a:lnTo>
                  <a:pt x="1096518" y="427711"/>
                </a:lnTo>
                <a:lnTo>
                  <a:pt x="1100641" y="430833"/>
                </a:lnTo>
                <a:lnTo>
                  <a:pt x="1106824" y="437077"/>
                </a:lnTo>
                <a:lnTo>
                  <a:pt x="1123313" y="443321"/>
                </a:lnTo>
                <a:lnTo>
                  <a:pt x="1683939" y="443321"/>
                </a:lnTo>
                <a:lnTo>
                  <a:pt x="1683939" y="2082361"/>
                </a:lnTo>
                <a:lnTo>
                  <a:pt x="290619" y="2082361"/>
                </a:lnTo>
                <a:lnTo>
                  <a:pt x="290619" y="1467331"/>
                </a:lnTo>
                <a:lnTo>
                  <a:pt x="282374" y="1436111"/>
                </a:lnTo>
                <a:lnTo>
                  <a:pt x="278252" y="1423623"/>
                </a:lnTo>
                <a:lnTo>
                  <a:pt x="272069" y="1417379"/>
                </a:lnTo>
                <a:lnTo>
                  <a:pt x="267946" y="1408013"/>
                </a:lnTo>
                <a:lnTo>
                  <a:pt x="263824" y="1404891"/>
                </a:lnTo>
                <a:lnTo>
                  <a:pt x="257641" y="1401769"/>
                </a:lnTo>
                <a:lnTo>
                  <a:pt x="251457" y="1401769"/>
                </a:lnTo>
                <a:lnTo>
                  <a:pt x="245274" y="1404891"/>
                </a:lnTo>
                <a:lnTo>
                  <a:pt x="239091" y="1408013"/>
                </a:lnTo>
                <a:lnTo>
                  <a:pt x="226724" y="1417379"/>
                </a:lnTo>
                <a:lnTo>
                  <a:pt x="212296" y="1429867"/>
                </a:lnTo>
                <a:lnTo>
                  <a:pt x="197868" y="1445477"/>
                </a:lnTo>
                <a:lnTo>
                  <a:pt x="169012" y="1476697"/>
                </a:lnTo>
                <a:lnTo>
                  <a:pt x="152523" y="1492307"/>
                </a:lnTo>
                <a:lnTo>
                  <a:pt x="144279" y="1498551"/>
                </a:lnTo>
                <a:lnTo>
                  <a:pt x="136034" y="1501673"/>
                </a:lnTo>
                <a:lnTo>
                  <a:pt x="119545" y="1511039"/>
                </a:lnTo>
                <a:lnTo>
                  <a:pt x="111301" y="1511039"/>
                </a:lnTo>
                <a:lnTo>
                  <a:pt x="100995" y="1511039"/>
                </a:lnTo>
                <a:lnTo>
                  <a:pt x="92751" y="1507917"/>
                </a:lnTo>
                <a:lnTo>
                  <a:pt x="84506" y="1504795"/>
                </a:lnTo>
                <a:lnTo>
                  <a:pt x="74201" y="1498551"/>
                </a:lnTo>
                <a:lnTo>
                  <a:pt x="65956" y="1492307"/>
                </a:lnTo>
                <a:lnTo>
                  <a:pt x="49467" y="1470453"/>
                </a:lnTo>
                <a:lnTo>
                  <a:pt x="43284" y="1457965"/>
                </a:lnTo>
                <a:lnTo>
                  <a:pt x="35039" y="1445477"/>
                </a:lnTo>
                <a:lnTo>
                  <a:pt x="24734" y="1420501"/>
                </a:lnTo>
                <a:lnTo>
                  <a:pt x="18550" y="1404891"/>
                </a:lnTo>
                <a:lnTo>
                  <a:pt x="14428" y="1392403"/>
                </a:lnTo>
                <a:lnTo>
                  <a:pt x="8245" y="1358062"/>
                </a:lnTo>
                <a:lnTo>
                  <a:pt x="4122" y="1339330"/>
                </a:lnTo>
                <a:lnTo>
                  <a:pt x="2061" y="1323720"/>
                </a:lnTo>
                <a:lnTo>
                  <a:pt x="0" y="1292500"/>
                </a:lnTo>
                <a:lnTo>
                  <a:pt x="0" y="1258158"/>
                </a:lnTo>
                <a:lnTo>
                  <a:pt x="0" y="1223817"/>
                </a:lnTo>
                <a:lnTo>
                  <a:pt x="4122" y="1192597"/>
                </a:lnTo>
                <a:lnTo>
                  <a:pt x="10306" y="1158255"/>
                </a:lnTo>
                <a:lnTo>
                  <a:pt x="14428" y="1142645"/>
                </a:lnTo>
                <a:lnTo>
                  <a:pt x="18550" y="1127035"/>
                </a:lnTo>
                <a:lnTo>
                  <a:pt x="26795" y="1098937"/>
                </a:lnTo>
                <a:lnTo>
                  <a:pt x="32978" y="1086449"/>
                </a:lnTo>
                <a:lnTo>
                  <a:pt x="39162" y="1073961"/>
                </a:lnTo>
                <a:lnTo>
                  <a:pt x="53589" y="1052108"/>
                </a:lnTo>
                <a:lnTo>
                  <a:pt x="59773" y="1042742"/>
                </a:lnTo>
                <a:lnTo>
                  <a:pt x="68017" y="1036498"/>
                </a:lnTo>
                <a:lnTo>
                  <a:pt x="78323" y="1027132"/>
                </a:lnTo>
                <a:lnTo>
                  <a:pt x="86567" y="1020888"/>
                </a:lnTo>
                <a:lnTo>
                  <a:pt x="96873" y="1017766"/>
                </a:lnTo>
                <a:lnTo>
                  <a:pt x="105118" y="1014644"/>
                </a:lnTo>
                <a:lnTo>
                  <a:pt x="115423" y="1014644"/>
                </a:lnTo>
                <a:lnTo>
                  <a:pt x="123668" y="1014644"/>
                </a:lnTo>
                <a:lnTo>
                  <a:pt x="131912" y="1017766"/>
                </a:lnTo>
                <a:lnTo>
                  <a:pt x="140157" y="1020888"/>
                </a:lnTo>
                <a:lnTo>
                  <a:pt x="156646" y="1033376"/>
                </a:lnTo>
                <a:lnTo>
                  <a:pt x="171074" y="1045864"/>
                </a:lnTo>
                <a:lnTo>
                  <a:pt x="187563" y="1061474"/>
                </a:lnTo>
                <a:lnTo>
                  <a:pt x="199929" y="1077083"/>
                </a:lnTo>
                <a:lnTo>
                  <a:pt x="214357" y="1089571"/>
                </a:lnTo>
                <a:lnTo>
                  <a:pt x="226724" y="1102059"/>
                </a:lnTo>
                <a:lnTo>
                  <a:pt x="239091" y="1111425"/>
                </a:lnTo>
                <a:lnTo>
                  <a:pt x="245274" y="1114547"/>
                </a:lnTo>
                <a:lnTo>
                  <a:pt x="251457" y="1114547"/>
                </a:lnTo>
                <a:lnTo>
                  <a:pt x="263824" y="1111425"/>
                </a:lnTo>
                <a:lnTo>
                  <a:pt x="267946" y="1108303"/>
                </a:lnTo>
                <a:lnTo>
                  <a:pt x="272069" y="1102059"/>
                </a:lnTo>
                <a:lnTo>
                  <a:pt x="278252" y="1092693"/>
                </a:lnTo>
                <a:lnTo>
                  <a:pt x="282374" y="1083327"/>
                </a:lnTo>
                <a:lnTo>
                  <a:pt x="286497" y="1070840"/>
                </a:lnTo>
                <a:lnTo>
                  <a:pt x="290619" y="1055230"/>
                </a:lnTo>
                <a:lnTo>
                  <a:pt x="290619" y="443321"/>
                </a:lnTo>
                <a:lnTo>
                  <a:pt x="847123" y="443321"/>
                </a:lnTo>
                <a:lnTo>
                  <a:pt x="861550" y="433955"/>
                </a:lnTo>
                <a:lnTo>
                  <a:pt x="871856" y="427711"/>
                </a:lnTo>
                <a:lnTo>
                  <a:pt x="880101" y="418346"/>
                </a:lnTo>
                <a:lnTo>
                  <a:pt x="886284" y="405858"/>
                </a:lnTo>
                <a:lnTo>
                  <a:pt x="888345" y="396492"/>
                </a:lnTo>
                <a:lnTo>
                  <a:pt x="890406" y="384004"/>
                </a:lnTo>
                <a:lnTo>
                  <a:pt x="890406" y="374638"/>
                </a:lnTo>
                <a:lnTo>
                  <a:pt x="888345" y="362150"/>
                </a:lnTo>
                <a:lnTo>
                  <a:pt x="880101" y="337174"/>
                </a:lnTo>
                <a:lnTo>
                  <a:pt x="867734" y="312198"/>
                </a:lnTo>
                <a:lnTo>
                  <a:pt x="857428" y="287222"/>
                </a:lnTo>
                <a:lnTo>
                  <a:pt x="845061" y="262247"/>
                </a:lnTo>
                <a:lnTo>
                  <a:pt x="836817" y="240393"/>
                </a:lnTo>
                <a:lnTo>
                  <a:pt x="830634" y="221661"/>
                </a:lnTo>
                <a:lnTo>
                  <a:pt x="828572" y="209173"/>
                </a:lnTo>
                <a:lnTo>
                  <a:pt x="828572" y="199807"/>
                </a:lnTo>
                <a:lnTo>
                  <a:pt x="826511" y="181075"/>
                </a:lnTo>
                <a:lnTo>
                  <a:pt x="826511" y="162343"/>
                </a:lnTo>
                <a:lnTo>
                  <a:pt x="828572" y="143611"/>
                </a:lnTo>
                <a:lnTo>
                  <a:pt x="830634" y="121757"/>
                </a:lnTo>
                <a:lnTo>
                  <a:pt x="836817" y="106147"/>
                </a:lnTo>
                <a:lnTo>
                  <a:pt x="843000" y="90538"/>
                </a:lnTo>
                <a:lnTo>
                  <a:pt x="851245" y="78050"/>
                </a:lnTo>
                <a:lnTo>
                  <a:pt x="859489" y="65562"/>
                </a:lnTo>
                <a:lnTo>
                  <a:pt x="869795" y="53074"/>
                </a:lnTo>
                <a:lnTo>
                  <a:pt x="880101" y="40586"/>
                </a:lnTo>
                <a:lnTo>
                  <a:pt x="892467" y="31220"/>
                </a:lnTo>
                <a:lnTo>
                  <a:pt x="904834" y="21854"/>
                </a:lnTo>
                <a:lnTo>
                  <a:pt x="919262" y="15610"/>
                </a:lnTo>
                <a:lnTo>
                  <a:pt x="931628" y="9366"/>
                </a:lnTo>
                <a:lnTo>
                  <a:pt x="946056" y="312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7708 -0.35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43559 -0.661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46615 -0.239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43403 -0.462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07552 -0.485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2865 -0.418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642</TotalTime>
  <Words>51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Такие разные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</dc:creator>
  <cp:lastModifiedBy>Alex</cp:lastModifiedBy>
  <cp:revision>88</cp:revision>
  <dcterms:created xsi:type="dcterms:W3CDTF">2021-01-26T14:28:19Z</dcterms:created>
  <dcterms:modified xsi:type="dcterms:W3CDTF">2024-11-06T11:39:59Z</dcterms:modified>
</cp:coreProperties>
</file>